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data7.xml" ContentType="application/vnd.openxmlformats-officedocument.drawingml.diagramData+xml"/>
  <Override PartName="/ppt/diagrams/data9.xml" ContentType="application/vnd.openxmlformats-officedocument.drawingml.diagramData+xml"/>
  <Override PartName="/ppt/diagrams/data11.xml" ContentType="application/vnd.openxmlformats-officedocument.drawingml.diagramData+xml"/>
  <Override PartName="/ppt/diagrams/data13.xml" ContentType="application/vnd.openxmlformats-officedocument.drawingml.diagramData+xml"/>
  <Override PartName="/ppt/diagrams/data1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</p:sldMasterIdLst>
  <p:notesMasterIdLst>
    <p:notesMasterId r:id="rId82"/>
  </p:notesMasterIdLst>
  <p:sldIdLst>
    <p:sldId id="259" r:id="rId5"/>
    <p:sldId id="262" r:id="rId6"/>
    <p:sldId id="260" r:id="rId7"/>
    <p:sldId id="266" r:id="rId8"/>
    <p:sldId id="267" r:id="rId9"/>
    <p:sldId id="1312" r:id="rId10"/>
    <p:sldId id="1107" r:id="rId11"/>
    <p:sldId id="1053" r:id="rId12"/>
    <p:sldId id="887" r:id="rId13"/>
    <p:sldId id="1068" r:id="rId14"/>
    <p:sldId id="1313" r:id="rId15"/>
    <p:sldId id="851" r:id="rId16"/>
    <p:sldId id="1316" r:id="rId17"/>
    <p:sldId id="1314" r:id="rId18"/>
    <p:sldId id="1062" r:id="rId19"/>
    <p:sldId id="1320" r:id="rId20"/>
    <p:sldId id="1317" r:id="rId21"/>
    <p:sldId id="1318" r:id="rId22"/>
    <p:sldId id="1319" r:id="rId23"/>
    <p:sldId id="1278" r:id="rId24"/>
    <p:sldId id="1103" r:id="rId25"/>
    <p:sldId id="1335" r:id="rId26"/>
    <p:sldId id="1336" r:id="rId27"/>
    <p:sldId id="1322" r:id="rId28"/>
    <p:sldId id="602" r:id="rId29"/>
    <p:sldId id="1323" r:id="rId30"/>
    <p:sldId id="899" r:id="rId31"/>
    <p:sldId id="937" r:id="rId32"/>
    <p:sldId id="936" r:id="rId33"/>
    <p:sldId id="1321" r:id="rId34"/>
    <p:sldId id="544" r:id="rId35"/>
    <p:sldId id="268" r:id="rId36"/>
    <p:sldId id="277" r:id="rId37"/>
    <p:sldId id="1210" r:id="rId38"/>
    <p:sldId id="805" r:id="rId39"/>
    <p:sldId id="1324" r:id="rId40"/>
    <p:sldId id="807" r:id="rId41"/>
    <p:sldId id="808" r:id="rId42"/>
    <p:sldId id="809" r:id="rId43"/>
    <p:sldId id="923" r:id="rId44"/>
    <p:sldId id="1332" r:id="rId45"/>
    <p:sldId id="922" r:id="rId46"/>
    <p:sldId id="1337" r:id="rId47"/>
    <p:sldId id="1108" r:id="rId48"/>
    <p:sldId id="1327" r:id="rId49"/>
    <p:sldId id="1328" r:id="rId50"/>
    <p:sldId id="1329" r:id="rId51"/>
    <p:sldId id="1334" r:id="rId52"/>
    <p:sldId id="1330" r:id="rId53"/>
    <p:sldId id="270" r:id="rId54"/>
    <p:sldId id="1213" r:id="rId55"/>
    <p:sldId id="1339" r:id="rId56"/>
    <p:sldId id="1338" r:id="rId57"/>
    <p:sldId id="1340" r:id="rId58"/>
    <p:sldId id="1341" r:id="rId59"/>
    <p:sldId id="907" r:id="rId60"/>
    <p:sldId id="1343" r:id="rId61"/>
    <p:sldId id="1342" r:id="rId62"/>
    <p:sldId id="932" r:id="rId63"/>
    <p:sldId id="925" r:id="rId64"/>
    <p:sldId id="926" r:id="rId65"/>
    <p:sldId id="1082" r:id="rId66"/>
    <p:sldId id="1074" r:id="rId67"/>
    <p:sldId id="1344" r:id="rId68"/>
    <p:sldId id="1345" r:id="rId69"/>
    <p:sldId id="1346" r:id="rId70"/>
    <p:sldId id="1347" r:id="rId71"/>
    <p:sldId id="1348" r:id="rId72"/>
    <p:sldId id="1349" r:id="rId73"/>
    <p:sldId id="1350" r:id="rId74"/>
    <p:sldId id="902" r:id="rId75"/>
    <p:sldId id="900" r:id="rId76"/>
    <p:sldId id="903" r:id="rId77"/>
    <p:sldId id="897" r:id="rId78"/>
    <p:sldId id="904" r:id="rId79"/>
    <p:sldId id="272" r:id="rId80"/>
    <p:sldId id="273" r:id="rId81"/>
  </p:sldIdLst>
  <p:sldSz cx="18288000" cy="10287000"/>
  <p:notesSz cx="6858000" cy="9144000"/>
  <p:defaultTextStyle>
    <a:defPPr>
      <a:defRPr lang="en-US"/>
    </a:defPPr>
    <a:lvl1pPr algn="l" defTabSz="9144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914400" algn="l" defTabSz="9144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828800" algn="l" defTabSz="9144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2743200" algn="l" defTabSz="9144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3657600" algn="l" defTabSz="9144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4572000" algn="l" defTabSz="18288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5486400" algn="l" defTabSz="18288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6400800" algn="l" defTabSz="18288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7315200" algn="l" defTabSz="18288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70609A-D6D1-4398-8205-3727AD454177}" v="1" dt="2023-05-09T15:11:37.596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3764"/>
  </p:normalViewPr>
  <p:slideViewPr>
    <p:cSldViewPr snapToGrid="0" snapToObjects="1">
      <p:cViewPr varScale="1">
        <p:scale>
          <a:sx n="50" d="100"/>
          <a:sy n="50" d="100"/>
        </p:scale>
        <p:origin x="874" y="29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1.png"/><Relationship Id="rId1" Type="http://schemas.openxmlformats.org/officeDocument/2006/relationships/image" Target="../media/image301.png"/><Relationship Id="rId4" Type="http://schemas.openxmlformats.org/officeDocument/2006/relationships/image" Target="../media/image28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70.png"/><Relationship Id="rId1" Type="http://schemas.openxmlformats.org/officeDocument/2006/relationships/image" Target="../media/image301.png"/><Relationship Id="rId4" Type="http://schemas.openxmlformats.org/officeDocument/2006/relationships/image" Target="../media/image28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Relationship Id="rId6" Type="http://schemas.openxmlformats.org/officeDocument/2006/relationships/image" Target="../media/image37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image" Target="../media/image5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3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image" Target="../media/image27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3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image" Target="../media/image30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3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3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D23A7-DC15-4346-BC8A-85B7CCEE0470}" type="doc">
      <dgm:prSet loTypeId="urn:microsoft.com/office/officeart/2005/8/layout/hierarchy4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604C9053-677B-4497-A8BE-297FB4855FEB}">
      <dgm:prSet phldrT="[Text]" custT="1"/>
      <dgm:spPr>
        <a:solidFill>
          <a:schemeClr val="accent2">
            <a:lumMod val="20000"/>
            <a:lumOff val="80000"/>
            <a:alpha val="80000"/>
          </a:schemeClr>
        </a:solidFill>
      </dgm:spPr>
      <dgm:t>
        <a:bodyPr/>
        <a:lstStyle/>
        <a:p>
          <a:pPr>
            <a:lnSpc>
              <a:spcPct val="125000"/>
            </a:lnSpc>
            <a:spcAft>
              <a:spcPts val="0"/>
            </a:spcAft>
          </a:pPr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odds of an Event is the ratio by dividing the probability of the Event occurring by the probability of the Non-Event occurring</a:t>
          </a:r>
        </a:p>
      </dgm:t>
    </dgm:pt>
    <dgm:pt modelId="{5FB09E60-2952-4DB9-A23F-F0F4739EFEF0}" type="parTrans" cxnId="{6D52018D-4C38-41D9-9A63-071FF2D8222C}">
      <dgm:prSet/>
      <dgm:spPr/>
      <dgm:t>
        <a:bodyPr/>
        <a:lstStyle/>
        <a:p>
          <a:endParaRPr lang="en-US"/>
        </a:p>
      </dgm:t>
    </dgm:pt>
    <dgm:pt modelId="{D1C85C4A-C7C0-480A-8DB5-3C6A1730F6C4}" type="sibTrans" cxnId="{6D52018D-4C38-41D9-9A63-071FF2D8222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FCBCF18-B239-4C81-B763-A7E71BA1B1A0}">
          <dgm:prSet phldrT="[Text]" custT="1"/>
          <dgm:spPr>
            <a:solidFill>
              <a:schemeClr val="accent2">
                <a:lumMod val="20000"/>
                <a:lumOff val="80000"/>
                <a:alpha val="80000"/>
              </a:schemeClr>
            </a:solidFill>
          </dgm:spPr>
          <dgm:t>
            <a:bodyPr/>
            <a:lstStyle/>
            <a:p>
              <a:pPr>
                <a:lnSpc>
                  <a:spcPct val="125000"/>
                </a:lnSpc>
                <a:spcAft>
                  <a:spcPts val="0"/>
                </a:spcAft>
              </a:pPr>
              <a:r>
                <a:rPr lang="en-US" sz="3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Suppose the probability of the Event occurring is</a:t>
              </a:r>
              <a:br>
                <a:rPr lang="en-US" sz="3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14:m>
                <m:oMath xmlns:m="http://schemas.openxmlformats.org/officeDocument/2006/math">
                  <m:r>
                    <a:rPr lang="en-US" sz="3600" b="0" i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0</m:t>
                  </m:r>
                  <m:r>
                    <a:rPr lang="en-US" sz="3600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r>
                    <a:rPr lang="en-US" sz="3600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lang="en-US" sz="3600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≤1</m:t>
                  </m:r>
                </m:oMath>
              </a14:m>
              <a:r>
                <a:rPr lang="en-US" sz="3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the Odds are </a:t>
              </a:r>
              <a14:m>
                <m:oMath xmlns:m="http://schemas.openxmlformats.org/officeDocument/2006/math">
                  <m:f>
                    <m:fPr>
                      <m:type m:val="lin"/>
                      <m:ctrlP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num>
                    <m:den>
                      <m:d>
                        <m:d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den>
                  </m:f>
                </m:oMath>
              </a14:m>
              <a:endPara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4FCBCF18-B239-4C81-B763-A7E71BA1B1A0}">
          <dgm:prSet phldrT="[Text]" custT="1"/>
          <dgm:spPr>
            <a:solidFill>
              <a:schemeClr val="accent2">
                <a:lumMod val="20000"/>
                <a:lumOff val="80000"/>
                <a:alpha val="80000"/>
              </a:schemeClr>
            </a:solidFill>
          </dgm:spPr>
          <dgm:t>
            <a:bodyPr/>
            <a:lstStyle/>
            <a:p>
              <a:pPr>
                <a:lnSpc>
                  <a:spcPct val="125000"/>
                </a:lnSpc>
                <a:spcAft>
                  <a:spcPts val="0"/>
                </a:spcAft>
              </a:pPr>
              <a:r>
                <a:rPr lang="en-US" sz="3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Suppose the probability of the Event occurring is</a:t>
              </a:r>
              <a:br>
                <a:rPr lang="en-US" sz="3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3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0≤</a:t>
              </a:r>
              <a:r>
                <a:rPr lang="en-US" sz="3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𝑝</a:t>
              </a:r>
              <a:r>
                <a:rPr lang="en-US" sz="3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≤1</a:t>
              </a:r>
              <a:r>
                <a:rPr lang="en-US" sz="3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the Odds are </a:t>
              </a:r>
              <a:r>
                <a:rPr lang="en-US" sz="3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𝑝∕(1−𝑝) </a:t>
              </a:r>
              <a:endPara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84FE9817-D1E2-4221-8F9F-B267709523FF}" type="parTrans" cxnId="{377E7302-D7DB-48AE-B31E-88947A0E68E4}">
      <dgm:prSet/>
      <dgm:spPr/>
      <dgm:t>
        <a:bodyPr/>
        <a:lstStyle/>
        <a:p>
          <a:endParaRPr lang="en-US"/>
        </a:p>
      </dgm:t>
    </dgm:pt>
    <dgm:pt modelId="{1E22D880-DEA8-4F65-BD07-990F01258EDF}" type="sibTrans" cxnId="{377E7302-D7DB-48AE-B31E-88947A0E68E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14467B3-C899-4DC0-ABFD-01A948971E20}">
          <dgm:prSet phldrT="[Text]" custT="1"/>
          <dgm:spPr>
            <a:solidFill>
              <a:schemeClr val="accent2">
                <a:lumMod val="20000"/>
                <a:lumOff val="80000"/>
                <a:alpha val="80000"/>
              </a:schemeClr>
            </a:solidFill>
          </dgm:spPr>
          <dgm:t>
            <a:bodyPr/>
            <a:lstStyle/>
            <a:p>
              <a:pPr>
                <a:lnSpc>
                  <a:spcPct val="125000"/>
                </a:lnSpc>
                <a:spcAft>
                  <a:spcPts val="0"/>
                </a:spcAft>
              </a:pPr>
              <a:r>
                <a:rPr lang="en-US" sz="3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The Event will never occur, i.e., </a:t>
              </a:r>
              <a14:m>
                <m:oMath xmlns:m="http://schemas.openxmlformats.org/officeDocument/2006/math">
                  <m:r>
                    <a:rPr lang="en-US" sz="32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lang="en-US" sz="3200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US" sz="3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then Odds = 0</a:t>
              </a:r>
            </a:p>
          </dgm:t>
        </dgm:pt>
      </mc:Choice>
      <mc:Fallback xmlns="">
        <dgm:pt modelId="{814467B3-C899-4DC0-ABFD-01A948971E20}">
          <dgm:prSet phldrT="[Text]" custT="1"/>
          <dgm:spPr>
            <a:solidFill>
              <a:schemeClr val="accent2">
                <a:lumMod val="20000"/>
                <a:lumOff val="80000"/>
                <a:alpha val="80000"/>
              </a:schemeClr>
            </a:solidFill>
          </dgm:spPr>
          <dgm:t>
            <a:bodyPr/>
            <a:lstStyle/>
            <a:p>
              <a:pPr>
                <a:lnSpc>
                  <a:spcPct val="125000"/>
                </a:lnSpc>
                <a:spcAft>
                  <a:spcPts val="0"/>
                </a:spcAft>
              </a:pPr>
              <a:r>
                <a:rPr lang="en-US" sz="3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The Event will never occur, i.e., </a:t>
              </a:r>
              <a:r>
                <a:rPr lang="en-US" sz="32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𝑝</a:t>
              </a:r>
              <a:r>
                <a:rPr lang="en-US" sz="32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=0</a:t>
              </a:r>
              <a:r>
                <a:rPr lang="en-US" sz="3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then Odds = 0</a:t>
              </a:r>
            </a:p>
          </dgm:t>
        </dgm:pt>
      </mc:Fallback>
    </mc:AlternateContent>
    <dgm:pt modelId="{D19C7DFC-038A-4480-9EC2-FEE2B1C43794}" type="parTrans" cxnId="{E42CFD54-D12F-473B-86B5-7A9D0BB97250}">
      <dgm:prSet/>
      <dgm:spPr/>
      <dgm:t>
        <a:bodyPr/>
        <a:lstStyle/>
        <a:p>
          <a:endParaRPr lang="en-US"/>
        </a:p>
      </dgm:t>
    </dgm:pt>
    <dgm:pt modelId="{920330BD-1C19-4E54-B546-8CED13C8ED83}" type="sibTrans" cxnId="{E42CFD54-D12F-473B-86B5-7A9D0BB9725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BD27A36-44E0-4AC6-AB94-71F1B5DB6632}">
          <dgm:prSet phldrT="[Text]" custT="1"/>
          <dgm:spPr>
            <a:solidFill>
              <a:schemeClr val="accent2">
                <a:lumMod val="20000"/>
                <a:lumOff val="80000"/>
                <a:alpha val="80000"/>
              </a:schemeClr>
            </a:solidFill>
          </dgm:spPr>
          <dgm:t>
            <a:bodyPr/>
            <a:lstStyle/>
            <a:p>
              <a:pPr>
                <a:lnSpc>
                  <a:spcPct val="125000"/>
                </a:lnSpc>
                <a:spcAft>
                  <a:spcPts val="0"/>
                </a:spcAft>
              </a:pPr>
              <a:r>
                <a:rPr lang="en-US" sz="3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50/50 Event chance, i.e., </a:t>
              </a:r>
              <a14:m>
                <m:oMath xmlns:m="http://schemas.openxmlformats.org/officeDocument/2006/math">
                  <m:r>
                    <a:rPr lang="en-US" sz="3200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lang="en-US" sz="3200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</m:oMath>
              </a14:m>
              <a:r>
                <a:rPr lang="en-US" sz="3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then Odds = 1.  </a:t>
              </a:r>
            </a:p>
          </dgm:t>
        </dgm:pt>
      </mc:Choice>
      <mc:Fallback xmlns="">
        <dgm:pt modelId="{0BD27A36-44E0-4AC6-AB94-71F1B5DB6632}">
          <dgm:prSet phldrT="[Text]" custT="1"/>
          <dgm:spPr>
            <a:solidFill>
              <a:schemeClr val="accent2">
                <a:lumMod val="20000"/>
                <a:lumOff val="80000"/>
                <a:alpha val="80000"/>
              </a:schemeClr>
            </a:solidFill>
          </dgm:spPr>
          <dgm:t>
            <a:bodyPr/>
            <a:lstStyle/>
            <a:p>
              <a:pPr>
                <a:lnSpc>
                  <a:spcPct val="125000"/>
                </a:lnSpc>
                <a:spcAft>
                  <a:spcPts val="0"/>
                </a:spcAft>
              </a:pPr>
              <a:r>
                <a:rPr lang="en-US" sz="3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50/50 Event chance, i.e., </a:t>
              </a:r>
              <a:r>
                <a:rPr lang="en-US" sz="32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𝑝=1/2</a:t>
              </a:r>
              <a:r>
                <a:rPr lang="en-US" sz="3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then Odds = 1.  </a:t>
              </a:r>
            </a:p>
          </dgm:t>
        </dgm:pt>
      </mc:Fallback>
    </mc:AlternateContent>
    <dgm:pt modelId="{1265B142-E1C1-4813-B16A-9BF7752D0DAB}" type="parTrans" cxnId="{0A1A118A-A7E3-498A-82ED-34C0771669FA}">
      <dgm:prSet/>
      <dgm:spPr/>
      <dgm:t>
        <a:bodyPr/>
        <a:lstStyle/>
        <a:p>
          <a:endParaRPr lang="en-US"/>
        </a:p>
      </dgm:t>
    </dgm:pt>
    <dgm:pt modelId="{C1D4CA35-98A3-4167-8ECA-BEDB1C66DEFF}" type="sibTrans" cxnId="{0A1A118A-A7E3-498A-82ED-34C0771669F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BD20825-2C40-4FF4-A33F-5D29083CFF48}">
          <dgm:prSet phldrT="[Text]" custT="1"/>
          <dgm:spPr>
            <a:solidFill>
              <a:schemeClr val="accent2">
                <a:lumMod val="20000"/>
                <a:lumOff val="80000"/>
                <a:alpha val="80000"/>
              </a:schemeClr>
            </a:solidFill>
          </dgm:spPr>
          <dgm:t>
            <a:bodyPr/>
            <a:lstStyle/>
            <a:p>
              <a:pPr>
                <a:lnSpc>
                  <a:spcPct val="125000"/>
                </a:lnSpc>
                <a:spcAft>
                  <a:spcPts val="0"/>
                </a:spcAft>
              </a:pPr>
              <a:r>
                <a:rPr lang="en-US" sz="3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Odds are a number in the interval 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"/>
                      <m:ctrlP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  <m:r>
                    <a:rPr lang="en-US" sz="3600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lang="en-US" sz="3600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∞)</m:t>
                  </m:r>
                </m:oMath>
              </a14:m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DBD20825-2C40-4FF4-A33F-5D29083CFF48}">
          <dgm:prSet phldrT="[Text]" custT="1"/>
          <dgm:spPr>
            <a:solidFill>
              <a:schemeClr val="accent2">
                <a:lumMod val="20000"/>
                <a:lumOff val="80000"/>
                <a:alpha val="80000"/>
              </a:schemeClr>
            </a:solidFill>
          </dgm:spPr>
          <dgm:t>
            <a:bodyPr/>
            <a:lstStyle/>
            <a:p>
              <a:pPr>
                <a:lnSpc>
                  <a:spcPct val="125000"/>
                </a:lnSpc>
                <a:spcAft>
                  <a:spcPts val="0"/>
                </a:spcAft>
              </a:pPr>
              <a:r>
                <a:rPr lang="en-US" sz="3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Odds are a number in the interval </a:t>
              </a:r>
              <a:r>
                <a:rPr lang="en-US" sz="3600" i="0">
                  <a:solidFill>
                    <a:schemeClr val="tx1"/>
                  </a:solidFill>
                  <a:latin typeface="Cambria Math" panose="02040503050406030204" pitchFamily="18" charset="0"/>
                </a:rPr>
                <a:t>[</a:t>
              </a:r>
              <a:r>
                <a:rPr lang="en-US" sz="3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0┤,</a:t>
              </a:r>
              <a:r>
                <a:rPr lang="en-US" sz="3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∞)</a:t>
              </a:r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58242EB8-4B70-4D6F-ABC9-B73949D9B18C}" type="parTrans" cxnId="{E01DB60F-CC3A-4984-90F5-7DA3B9E9660F}">
      <dgm:prSet/>
      <dgm:spPr/>
      <dgm:t>
        <a:bodyPr/>
        <a:lstStyle/>
        <a:p>
          <a:endParaRPr lang="en-US"/>
        </a:p>
      </dgm:t>
    </dgm:pt>
    <dgm:pt modelId="{FFF5FD07-6DCD-4C1C-95CA-5E84615F9C87}" type="sibTrans" cxnId="{E01DB60F-CC3A-4984-90F5-7DA3B9E9660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12DE1D-CB99-429E-A210-E25DEC9A0CAD}">
          <dgm:prSet phldrT="[Text]" custT="1"/>
          <dgm:spPr>
            <a:solidFill>
              <a:schemeClr val="accent2">
                <a:lumMod val="20000"/>
                <a:lumOff val="80000"/>
                <a:alpha val="80000"/>
              </a:schemeClr>
            </a:solidFill>
          </dgm:spPr>
          <dgm:t>
            <a:bodyPr/>
            <a:lstStyle/>
            <a:p>
              <a:pPr>
                <a:lnSpc>
                  <a:spcPct val="125000"/>
                </a:lnSpc>
                <a:spcAft>
                  <a:spcPts val="0"/>
                </a:spcAft>
              </a:pPr>
              <a:r>
                <a:rPr lang="en-US" sz="3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The Event will surely occur, i.e., </a:t>
              </a:r>
              <a14:m>
                <m:oMath xmlns:m="http://schemas.openxmlformats.org/officeDocument/2006/math">
                  <m:r>
                    <a:rPr lang="en-US" sz="32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lang="en-US" sz="320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=1</m:t>
                  </m:r>
                </m:oMath>
              </a14:m>
              <a:r>
                <a:rPr lang="en-US" sz="3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then Odds = </a:t>
              </a:r>
              <a14:m>
                <m:oMath xmlns:m="http://schemas.openxmlformats.org/officeDocument/2006/math">
                  <m:r>
                    <a:rPr lang="en-US" sz="3200" i="1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∞</m:t>
                  </m:r>
                </m:oMath>
              </a14:m>
              <a:endParaRPr lang="en-US" sz="3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9512DE1D-CB99-429E-A210-E25DEC9A0CAD}">
          <dgm:prSet phldrT="[Text]" custT="1"/>
          <dgm:spPr>
            <a:solidFill>
              <a:schemeClr val="accent2">
                <a:lumMod val="20000"/>
                <a:lumOff val="80000"/>
                <a:alpha val="80000"/>
              </a:schemeClr>
            </a:solidFill>
          </dgm:spPr>
          <dgm:t>
            <a:bodyPr/>
            <a:lstStyle/>
            <a:p>
              <a:pPr>
                <a:lnSpc>
                  <a:spcPct val="125000"/>
                </a:lnSpc>
                <a:spcAft>
                  <a:spcPts val="0"/>
                </a:spcAft>
              </a:pPr>
              <a:r>
                <a:rPr lang="en-US" sz="3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The Event will surely occur, i.e., </a:t>
              </a:r>
              <a:r>
                <a:rPr lang="en-US" sz="32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𝑝=1</a:t>
              </a:r>
              <a:r>
                <a:rPr lang="en-US" sz="3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then Odds = </a:t>
              </a:r>
              <a:r>
                <a:rPr lang="en-US" sz="32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∞</a:t>
              </a:r>
              <a:endParaRPr lang="en-US" sz="3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302118B1-BAD6-4180-AEFB-08D18B2EFC07}" type="parTrans" cxnId="{5351432D-837F-4615-A2AE-10EFE24647E1}">
      <dgm:prSet/>
      <dgm:spPr/>
      <dgm:t>
        <a:bodyPr/>
        <a:lstStyle/>
        <a:p>
          <a:endParaRPr lang="en-US"/>
        </a:p>
      </dgm:t>
    </dgm:pt>
    <dgm:pt modelId="{3765BD9C-62BF-4019-AB8A-D9E5BDD3C355}" type="sibTrans" cxnId="{5351432D-837F-4615-A2AE-10EFE24647E1}">
      <dgm:prSet/>
      <dgm:spPr/>
      <dgm:t>
        <a:bodyPr/>
        <a:lstStyle/>
        <a:p>
          <a:endParaRPr lang="en-US"/>
        </a:p>
      </dgm:t>
    </dgm:pt>
    <dgm:pt modelId="{2D7664E5-68ED-422B-A076-7981F4BE859F}" type="pres">
      <dgm:prSet presAssocID="{3EDD23A7-DC15-4346-BC8A-85B7CCEE047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9B0296D-F108-49D2-A5AF-F783EA838282}" type="pres">
      <dgm:prSet presAssocID="{604C9053-677B-4497-A8BE-297FB4855FEB}" presName="vertOne" presStyleCnt="0"/>
      <dgm:spPr/>
    </dgm:pt>
    <dgm:pt modelId="{5B912B74-8364-494A-AFBD-24EA494A8CA5}" type="pres">
      <dgm:prSet presAssocID="{604C9053-677B-4497-A8BE-297FB4855FEB}" presName="txOne" presStyleLbl="node0" presStyleIdx="0" presStyleCnt="1" custLinFactNeighborX="11" custLinFactNeighborY="-70257">
        <dgm:presLayoutVars>
          <dgm:chPref val="3"/>
        </dgm:presLayoutVars>
      </dgm:prSet>
      <dgm:spPr/>
    </dgm:pt>
    <dgm:pt modelId="{57322BB8-A443-4FA2-A434-15C2E3012945}" type="pres">
      <dgm:prSet presAssocID="{604C9053-677B-4497-A8BE-297FB4855FEB}" presName="parTransOne" presStyleCnt="0"/>
      <dgm:spPr/>
    </dgm:pt>
    <dgm:pt modelId="{1E1FBA7E-2BBB-49F1-A7FB-9BAEDCD51827}" type="pres">
      <dgm:prSet presAssocID="{604C9053-677B-4497-A8BE-297FB4855FEB}" presName="horzOne" presStyleCnt="0"/>
      <dgm:spPr/>
    </dgm:pt>
    <dgm:pt modelId="{1F12EA05-3E22-4091-AA27-B5BA5687C74A}" type="pres">
      <dgm:prSet presAssocID="{4FCBCF18-B239-4C81-B763-A7E71BA1B1A0}" presName="vertTwo" presStyleCnt="0"/>
      <dgm:spPr/>
    </dgm:pt>
    <dgm:pt modelId="{290881D2-ECA3-4BE1-BEFD-B5D378421FC3}" type="pres">
      <dgm:prSet presAssocID="{4FCBCF18-B239-4C81-B763-A7E71BA1B1A0}" presName="txTwo" presStyleLbl="node2" presStyleIdx="0" presStyleCnt="2">
        <dgm:presLayoutVars>
          <dgm:chPref val="3"/>
        </dgm:presLayoutVars>
      </dgm:prSet>
      <dgm:spPr/>
    </dgm:pt>
    <dgm:pt modelId="{FA9A134D-DABD-4B60-9C9C-5950214D93FD}" type="pres">
      <dgm:prSet presAssocID="{4FCBCF18-B239-4C81-B763-A7E71BA1B1A0}" presName="parTransTwo" presStyleCnt="0"/>
      <dgm:spPr/>
    </dgm:pt>
    <dgm:pt modelId="{8CDF1271-112F-472A-8E1E-CEEAE96DA415}" type="pres">
      <dgm:prSet presAssocID="{4FCBCF18-B239-4C81-B763-A7E71BA1B1A0}" presName="horzTwo" presStyleCnt="0"/>
      <dgm:spPr/>
    </dgm:pt>
    <dgm:pt modelId="{A7F184AB-664A-41CB-A34B-EE75FF0115C9}" type="pres">
      <dgm:prSet presAssocID="{814467B3-C899-4DC0-ABFD-01A948971E20}" presName="vertThree" presStyleCnt="0"/>
      <dgm:spPr/>
    </dgm:pt>
    <dgm:pt modelId="{826BA23C-8A03-492B-9356-72876768EE5C}" type="pres">
      <dgm:prSet presAssocID="{814467B3-C899-4DC0-ABFD-01A948971E20}" presName="txThree" presStyleLbl="node3" presStyleIdx="0" presStyleCnt="3">
        <dgm:presLayoutVars>
          <dgm:chPref val="3"/>
        </dgm:presLayoutVars>
      </dgm:prSet>
      <dgm:spPr/>
    </dgm:pt>
    <dgm:pt modelId="{1A042664-681C-4043-8B39-4A0E42887211}" type="pres">
      <dgm:prSet presAssocID="{814467B3-C899-4DC0-ABFD-01A948971E20}" presName="horzThree" presStyleCnt="0"/>
      <dgm:spPr/>
    </dgm:pt>
    <dgm:pt modelId="{83DDFC32-50EE-4938-9BBC-426F53C93493}" type="pres">
      <dgm:prSet presAssocID="{920330BD-1C19-4E54-B546-8CED13C8ED83}" presName="sibSpaceThree" presStyleCnt="0"/>
      <dgm:spPr/>
    </dgm:pt>
    <dgm:pt modelId="{A9C0F3BA-C5C2-41ED-9377-C849921A90F6}" type="pres">
      <dgm:prSet presAssocID="{0BD27A36-44E0-4AC6-AB94-71F1B5DB6632}" presName="vertThree" presStyleCnt="0"/>
      <dgm:spPr/>
    </dgm:pt>
    <dgm:pt modelId="{4AAA9E47-BDFB-45FB-8B31-7AC7CF439280}" type="pres">
      <dgm:prSet presAssocID="{0BD27A36-44E0-4AC6-AB94-71F1B5DB6632}" presName="txThree" presStyleLbl="node3" presStyleIdx="1" presStyleCnt="3">
        <dgm:presLayoutVars>
          <dgm:chPref val="3"/>
        </dgm:presLayoutVars>
      </dgm:prSet>
      <dgm:spPr/>
    </dgm:pt>
    <dgm:pt modelId="{13A8C512-4D5D-49A5-B90B-F69874C0D00C}" type="pres">
      <dgm:prSet presAssocID="{0BD27A36-44E0-4AC6-AB94-71F1B5DB6632}" presName="horzThree" presStyleCnt="0"/>
      <dgm:spPr/>
    </dgm:pt>
    <dgm:pt modelId="{F7B18F94-0C24-4A54-8DF3-3C1A5C8BC441}" type="pres">
      <dgm:prSet presAssocID="{1E22D880-DEA8-4F65-BD07-990F01258EDF}" presName="sibSpaceTwo" presStyleCnt="0"/>
      <dgm:spPr/>
    </dgm:pt>
    <dgm:pt modelId="{4304D784-41CD-43ED-87A2-6F5844AD0128}" type="pres">
      <dgm:prSet presAssocID="{DBD20825-2C40-4FF4-A33F-5D29083CFF48}" presName="vertTwo" presStyleCnt="0"/>
      <dgm:spPr/>
    </dgm:pt>
    <dgm:pt modelId="{C4160F3E-AEB1-4FCD-8AC5-C51D22B31D5C}" type="pres">
      <dgm:prSet presAssocID="{DBD20825-2C40-4FF4-A33F-5D29083CFF48}" presName="txTwo" presStyleLbl="node2" presStyleIdx="1" presStyleCnt="2">
        <dgm:presLayoutVars>
          <dgm:chPref val="3"/>
        </dgm:presLayoutVars>
      </dgm:prSet>
      <dgm:spPr/>
    </dgm:pt>
    <dgm:pt modelId="{6EA730DA-7F29-4034-B504-600E6A55BC2E}" type="pres">
      <dgm:prSet presAssocID="{DBD20825-2C40-4FF4-A33F-5D29083CFF48}" presName="parTransTwo" presStyleCnt="0"/>
      <dgm:spPr/>
    </dgm:pt>
    <dgm:pt modelId="{113B74A5-97FB-4710-9390-D64F7B566225}" type="pres">
      <dgm:prSet presAssocID="{DBD20825-2C40-4FF4-A33F-5D29083CFF48}" presName="horzTwo" presStyleCnt="0"/>
      <dgm:spPr/>
    </dgm:pt>
    <dgm:pt modelId="{3EA134FB-1EB6-4690-914E-71561022CAE1}" type="pres">
      <dgm:prSet presAssocID="{9512DE1D-CB99-429E-A210-E25DEC9A0CAD}" presName="vertThree" presStyleCnt="0"/>
      <dgm:spPr/>
    </dgm:pt>
    <dgm:pt modelId="{E73F42E0-CEF1-4602-A6BB-DF495930B416}" type="pres">
      <dgm:prSet presAssocID="{9512DE1D-CB99-429E-A210-E25DEC9A0CAD}" presName="txThree" presStyleLbl="node3" presStyleIdx="2" presStyleCnt="3">
        <dgm:presLayoutVars>
          <dgm:chPref val="3"/>
        </dgm:presLayoutVars>
      </dgm:prSet>
      <dgm:spPr/>
    </dgm:pt>
    <dgm:pt modelId="{B7CAD106-3623-4060-A4B1-C9227516DCF4}" type="pres">
      <dgm:prSet presAssocID="{9512DE1D-CB99-429E-A210-E25DEC9A0CAD}" presName="horzThree" presStyleCnt="0"/>
      <dgm:spPr/>
    </dgm:pt>
  </dgm:ptLst>
  <dgm:cxnLst>
    <dgm:cxn modelId="{377E7302-D7DB-48AE-B31E-88947A0E68E4}" srcId="{604C9053-677B-4497-A8BE-297FB4855FEB}" destId="{4FCBCF18-B239-4C81-B763-A7E71BA1B1A0}" srcOrd="0" destOrd="0" parTransId="{84FE9817-D1E2-4221-8F9F-B267709523FF}" sibTransId="{1E22D880-DEA8-4F65-BD07-990F01258EDF}"/>
    <dgm:cxn modelId="{E6140F03-D086-4489-887E-F9D07F12F03C}" type="presOf" srcId="{9512DE1D-CB99-429E-A210-E25DEC9A0CAD}" destId="{E73F42E0-CEF1-4602-A6BB-DF495930B416}" srcOrd="0" destOrd="0" presId="urn:microsoft.com/office/officeart/2005/8/layout/hierarchy4"/>
    <dgm:cxn modelId="{E01DB60F-CC3A-4984-90F5-7DA3B9E9660F}" srcId="{604C9053-677B-4497-A8BE-297FB4855FEB}" destId="{DBD20825-2C40-4FF4-A33F-5D29083CFF48}" srcOrd="1" destOrd="0" parTransId="{58242EB8-4B70-4D6F-ABC9-B73949D9B18C}" sibTransId="{FFF5FD07-6DCD-4C1C-95CA-5E84615F9C87}"/>
    <dgm:cxn modelId="{24EC3012-7F1C-44A4-9499-BFAD2AC5A588}" type="presOf" srcId="{0BD27A36-44E0-4AC6-AB94-71F1B5DB6632}" destId="{4AAA9E47-BDFB-45FB-8B31-7AC7CF439280}" srcOrd="0" destOrd="0" presId="urn:microsoft.com/office/officeart/2005/8/layout/hierarchy4"/>
    <dgm:cxn modelId="{5351432D-837F-4615-A2AE-10EFE24647E1}" srcId="{DBD20825-2C40-4FF4-A33F-5D29083CFF48}" destId="{9512DE1D-CB99-429E-A210-E25DEC9A0CAD}" srcOrd="0" destOrd="0" parTransId="{302118B1-BAD6-4180-AEFB-08D18B2EFC07}" sibTransId="{3765BD9C-62BF-4019-AB8A-D9E5BDD3C355}"/>
    <dgm:cxn modelId="{E4C04453-6400-4646-8446-45DC72798D0E}" type="presOf" srcId="{814467B3-C899-4DC0-ABFD-01A948971E20}" destId="{826BA23C-8A03-492B-9356-72876768EE5C}" srcOrd="0" destOrd="0" presId="urn:microsoft.com/office/officeart/2005/8/layout/hierarchy4"/>
    <dgm:cxn modelId="{E42CFD54-D12F-473B-86B5-7A9D0BB97250}" srcId="{4FCBCF18-B239-4C81-B763-A7E71BA1B1A0}" destId="{814467B3-C899-4DC0-ABFD-01A948971E20}" srcOrd="0" destOrd="0" parTransId="{D19C7DFC-038A-4480-9EC2-FEE2B1C43794}" sibTransId="{920330BD-1C19-4E54-B546-8CED13C8ED83}"/>
    <dgm:cxn modelId="{0A1A118A-A7E3-498A-82ED-34C0771669FA}" srcId="{4FCBCF18-B239-4C81-B763-A7E71BA1B1A0}" destId="{0BD27A36-44E0-4AC6-AB94-71F1B5DB6632}" srcOrd="1" destOrd="0" parTransId="{1265B142-E1C1-4813-B16A-9BF7752D0DAB}" sibTransId="{C1D4CA35-98A3-4167-8ECA-BEDB1C66DEFF}"/>
    <dgm:cxn modelId="{6D52018D-4C38-41D9-9A63-071FF2D8222C}" srcId="{3EDD23A7-DC15-4346-BC8A-85B7CCEE0470}" destId="{604C9053-677B-4497-A8BE-297FB4855FEB}" srcOrd="0" destOrd="0" parTransId="{5FB09E60-2952-4DB9-A23F-F0F4739EFEF0}" sibTransId="{D1C85C4A-C7C0-480A-8DB5-3C6A1730F6C4}"/>
    <dgm:cxn modelId="{9073A4BB-1486-4A09-938B-4B734EA244AE}" type="presOf" srcId="{DBD20825-2C40-4FF4-A33F-5D29083CFF48}" destId="{C4160F3E-AEB1-4FCD-8AC5-C51D22B31D5C}" srcOrd="0" destOrd="0" presId="urn:microsoft.com/office/officeart/2005/8/layout/hierarchy4"/>
    <dgm:cxn modelId="{671A60D4-45B4-4426-83A5-EE65E3F254DF}" type="presOf" srcId="{4FCBCF18-B239-4C81-B763-A7E71BA1B1A0}" destId="{290881D2-ECA3-4BE1-BEFD-B5D378421FC3}" srcOrd="0" destOrd="0" presId="urn:microsoft.com/office/officeart/2005/8/layout/hierarchy4"/>
    <dgm:cxn modelId="{7674CAD6-9874-4697-94DB-9AB91E2390FC}" type="presOf" srcId="{3EDD23A7-DC15-4346-BC8A-85B7CCEE0470}" destId="{2D7664E5-68ED-422B-A076-7981F4BE859F}" srcOrd="0" destOrd="0" presId="urn:microsoft.com/office/officeart/2005/8/layout/hierarchy4"/>
    <dgm:cxn modelId="{EC43B9D7-0400-4E6D-B31D-1895E52E268C}" type="presOf" srcId="{604C9053-677B-4497-A8BE-297FB4855FEB}" destId="{5B912B74-8364-494A-AFBD-24EA494A8CA5}" srcOrd="0" destOrd="0" presId="urn:microsoft.com/office/officeart/2005/8/layout/hierarchy4"/>
    <dgm:cxn modelId="{69621B86-B542-4610-8004-C8E4038E7189}" type="presParOf" srcId="{2D7664E5-68ED-422B-A076-7981F4BE859F}" destId="{E9B0296D-F108-49D2-A5AF-F783EA838282}" srcOrd="0" destOrd="0" presId="urn:microsoft.com/office/officeart/2005/8/layout/hierarchy4"/>
    <dgm:cxn modelId="{F16BEA75-B2BA-4BC5-878E-D49A2C42EBFD}" type="presParOf" srcId="{E9B0296D-F108-49D2-A5AF-F783EA838282}" destId="{5B912B74-8364-494A-AFBD-24EA494A8CA5}" srcOrd="0" destOrd="0" presId="urn:microsoft.com/office/officeart/2005/8/layout/hierarchy4"/>
    <dgm:cxn modelId="{7ED0B1AD-4A16-4365-B0D3-68BF667375C5}" type="presParOf" srcId="{E9B0296D-F108-49D2-A5AF-F783EA838282}" destId="{57322BB8-A443-4FA2-A434-15C2E3012945}" srcOrd="1" destOrd="0" presId="urn:microsoft.com/office/officeart/2005/8/layout/hierarchy4"/>
    <dgm:cxn modelId="{E5F75A6E-1405-4951-83AB-2479F8ED1D8E}" type="presParOf" srcId="{E9B0296D-F108-49D2-A5AF-F783EA838282}" destId="{1E1FBA7E-2BBB-49F1-A7FB-9BAEDCD51827}" srcOrd="2" destOrd="0" presId="urn:microsoft.com/office/officeart/2005/8/layout/hierarchy4"/>
    <dgm:cxn modelId="{A7CDF14D-6761-402A-9FDD-92A7A2536175}" type="presParOf" srcId="{1E1FBA7E-2BBB-49F1-A7FB-9BAEDCD51827}" destId="{1F12EA05-3E22-4091-AA27-B5BA5687C74A}" srcOrd="0" destOrd="0" presId="urn:microsoft.com/office/officeart/2005/8/layout/hierarchy4"/>
    <dgm:cxn modelId="{CD3BD8C6-5B89-4E98-87F4-6FC79EEE1B56}" type="presParOf" srcId="{1F12EA05-3E22-4091-AA27-B5BA5687C74A}" destId="{290881D2-ECA3-4BE1-BEFD-B5D378421FC3}" srcOrd="0" destOrd="0" presId="urn:microsoft.com/office/officeart/2005/8/layout/hierarchy4"/>
    <dgm:cxn modelId="{3873E66F-B0CE-4BEB-BFE7-825907559098}" type="presParOf" srcId="{1F12EA05-3E22-4091-AA27-B5BA5687C74A}" destId="{FA9A134D-DABD-4B60-9C9C-5950214D93FD}" srcOrd="1" destOrd="0" presId="urn:microsoft.com/office/officeart/2005/8/layout/hierarchy4"/>
    <dgm:cxn modelId="{2722A7F5-6391-4FF5-8BDA-9DBF01FDC4B3}" type="presParOf" srcId="{1F12EA05-3E22-4091-AA27-B5BA5687C74A}" destId="{8CDF1271-112F-472A-8E1E-CEEAE96DA415}" srcOrd="2" destOrd="0" presId="urn:microsoft.com/office/officeart/2005/8/layout/hierarchy4"/>
    <dgm:cxn modelId="{C7883D95-7294-4387-9C57-415AAE32140A}" type="presParOf" srcId="{8CDF1271-112F-472A-8E1E-CEEAE96DA415}" destId="{A7F184AB-664A-41CB-A34B-EE75FF0115C9}" srcOrd="0" destOrd="0" presId="urn:microsoft.com/office/officeart/2005/8/layout/hierarchy4"/>
    <dgm:cxn modelId="{97D8982C-ECDF-439C-9809-8D6BAF587F4E}" type="presParOf" srcId="{A7F184AB-664A-41CB-A34B-EE75FF0115C9}" destId="{826BA23C-8A03-492B-9356-72876768EE5C}" srcOrd="0" destOrd="0" presId="urn:microsoft.com/office/officeart/2005/8/layout/hierarchy4"/>
    <dgm:cxn modelId="{97BB8D10-4D06-4F48-A5AA-E5297385D79A}" type="presParOf" srcId="{A7F184AB-664A-41CB-A34B-EE75FF0115C9}" destId="{1A042664-681C-4043-8B39-4A0E42887211}" srcOrd="1" destOrd="0" presId="urn:microsoft.com/office/officeart/2005/8/layout/hierarchy4"/>
    <dgm:cxn modelId="{FAC3ACF6-1B20-41A3-A5CC-44832CB85A5D}" type="presParOf" srcId="{8CDF1271-112F-472A-8E1E-CEEAE96DA415}" destId="{83DDFC32-50EE-4938-9BBC-426F53C93493}" srcOrd="1" destOrd="0" presId="urn:microsoft.com/office/officeart/2005/8/layout/hierarchy4"/>
    <dgm:cxn modelId="{1F267B50-CBFD-45CC-A178-15FF24321FA0}" type="presParOf" srcId="{8CDF1271-112F-472A-8E1E-CEEAE96DA415}" destId="{A9C0F3BA-C5C2-41ED-9377-C849921A90F6}" srcOrd="2" destOrd="0" presId="urn:microsoft.com/office/officeart/2005/8/layout/hierarchy4"/>
    <dgm:cxn modelId="{CB8FD5DA-77C2-429E-A35C-D1B577CE31D8}" type="presParOf" srcId="{A9C0F3BA-C5C2-41ED-9377-C849921A90F6}" destId="{4AAA9E47-BDFB-45FB-8B31-7AC7CF439280}" srcOrd="0" destOrd="0" presId="urn:microsoft.com/office/officeart/2005/8/layout/hierarchy4"/>
    <dgm:cxn modelId="{3782E9F2-3B63-4CE9-B60E-53B55798D35A}" type="presParOf" srcId="{A9C0F3BA-C5C2-41ED-9377-C849921A90F6}" destId="{13A8C512-4D5D-49A5-B90B-F69874C0D00C}" srcOrd="1" destOrd="0" presId="urn:microsoft.com/office/officeart/2005/8/layout/hierarchy4"/>
    <dgm:cxn modelId="{F9FDC68B-9874-4532-9D02-4FFF348EF3EC}" type="presParOf" srcId="{1E1FBA7E-2BBB-49F1-A7FB-9BAEDCD51827}" destId="{F7B18F94-0C24-4A54-8DF3-3C1A5C8BC441}" srcOrd="1" destOrd="0" presId="urn:microsoft.com/office/officeart/2005/8/layout/hierarchy4"/>
    <dgm:cxn modelId="{8E4AC67D-85B5-4EC3-82DE-F039CF35AEE1}" type="presParOf" srcId="{1E1FBA7E-2BBB-49F1-A7FB-9BAEDCD51827}" destId="{4304D784-41CD-43ED-87A2-6F5844AD0128}" srcOrd="2" destOrd="0" presId="urn:microsoft.com/office/officeart/2005/8/layout/hierarchy4"/>
    <dgm:cxn modelId="{9A0F5DFD-7AE5-4BAA-A9C6-7802E164FFD7}" type="presParOf" srcId="{4304D784-41CD-43ED-87A2-6F5844AD0128}" destId="{C4160F3E-AEB1-4FCD-8AC5-C51D22B31D5C}" srcOrd="0" destOrd="0" presId="urn:microsoft.com/office/officeart/2005/8/layout/hierarchy4"/>
    <dgm:cxn modelId="{21D1E795-4B02-4211-A417-2CEE1A85D3E4}" type="presParOf" srcId="{4304D784-41CD-43ED-87A2-6F5844AD0128}" destId="{6EA730DA-7F29-4034-B504-600E6A55BC2E}" srcOrd="1" destOrd="0" presId="urn:microsoft.com/office/officeart/2005/8/layout/hierarchy4"/>
    <dgm:cxn modelId="{C1E2944B-A1DD-4B58-8844-08F85A6D1CDB}" type="presParOf" srcId="{4304D784-41CD-43ED-87A2-6F5844AD0128}" destId="{113B74A5-97FB-4710-9390-D64F7B566225}" srcOrd="2" destOrd="0" presId="urn:microsoft.com/office/officeart/2005/8/layout/hierarchy4"/>
    <dgm:cxn modelId="{07C7A87D-3AD4-4FDB-BD22-3267446B3D6E}" type="presParOf" srcId="{113B74A5-97FB-4710-9390-D64F7B566225}" destId="{3EA134FB-1EB6-4690-914E-71561022CAE1}" srcOrd="0" destOrd="0" presId="urn:microsoft.com/office/officeart/2005/8/layout/hierarchy4"/>
    <dgm:cxn modelId="{1E45411B-03FC-4153-B97F-92E6CE8B0E6E}" type="presParOf" srcId="{3EA134FB-1EB6-4690-914E-71561022CAE1}" destId="{E73F42E0-CEF1-4602-A6BB-DF495930B416}" srcOrd="0" destOrd="0" presId="urn:microsoft.com/office/officeart/2005/8/layout/hierarchy4"/>
    <dgm:cxn modelId="{52019D37-74B0-473C-87F2-8C967F6167C5}" type="presParOf" srcId="{3EA134FB-1EB6-4690-914E-71561022CAE1}" destId="{B7CAD106-3623-4060-A4B1-C9227516DCF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772B0B-7F90-4FB9-B53C-1E785502A692}" type="doc">
      <dgm:prSet loTypeId="urn:microsoft.com/office/officeart/2008/layout/PictureStrips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33DAAA-8A52-4067-9114-C7CE8D895EE4}">
      <dgm:prSet phldrT="[Text]" custT="1"/>
      <dgm:spPr>
        <a:noFill/>
      </dgm:spPr>
      <dgm:t>
        <a:bodyPr anchor="ctr"/>
        <a:lstStyle/>
        <a:p>
          <a:r>
            <a:rPr lang="en-US" sz="4000" b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McFadden</a:t>
          </a:r>
        </a:p>
      </dgm:t>
    </dgm:pt>
    <dgm:pt modelId="{14D02E12-0BC0-462D-B315-4D621E93BC13}" type="parTrans" cxnId="{4EBE20DA-E787-4487-8A39-825898092BFC}">
      <dgm:prSet/>
      <dgm:spPr/>
      <dgm:t>
        <a:bodyPr/>
        <a:lstStyle/>
        <a:p>
          <a:endParaRPr lang="en-US"/>
        </a:p>
      </dgm:t>
    </dgm:pt>
    <dgm:pt modelId="{E64E00C2-F856-4ED0-A555-25370D4E5FC6}" type="sibTrans" cxnId="{4EBE20DA-E787-4487-8A39-825898092BF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140F355-4288-4F92-AA30-612B3A87A7C7}">
          <dgm:prSet phldrT="[Text]" custT="1"/>
          <dgm:spPr>
            <a:noFill/>
          </dgm:spPr>
          <dgm:t>
            <a:bodyPr anchor="ctr"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𝑀𝐹</m:t>
                        </m:r>
                      </m:sub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=1−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m:oMathPara>
              </a14:m>
              <a:endPara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F140F355-4288-4F92-AA30-612B3A87A7C7}">
          <dgm:prSet phldrT="[Text]" custT="1"/>
          <dgm:spPr>
            <a:noFill/>
          </dgm:spPr>
          <dgm:t>
            <a:bodyPr anchor="ctr"/>
            <a:lstStyle/>
            <a:p>
              <a:pPr/>
              <a:r>
                <a:rPr lang="en-US" sz="4000" b="0" i="0">
                  <a:latin typeface="Cambria Math" panose="02040503050406030204" pitchFamily="18" charset="0"/>
                </a:rPr>
                <a:t>𝑅_𝑀𝐹^2=1−(𝑙_𝑀∕𝑙_0 )</a:t>
              </a:r>
              <a:endPara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C113CD94-B63A-4DA9-9F22-7E09408C6C1B}" type="parTrans" cxnId="{E03BB5E9-AB5A-4AED-91D4-834C1BE27D74}">
      <dgm:prSet/>
      <dgm:spPr/>
      <dgm:t>
        <a:bodyPr/>
        <a:lstStyle/>
        <a:p>
          <a:endParaRPr lang="en-US"/>
        </a:p>
      </dgm:t>
    </dgm:pt>
    <dgm:pt modelId="{F6BE5ECF-CACB-42B0-8C89-81D2E7016CDD}" type="sibTrans" cxnId="{E03BB5E9-AB5A-4AED-91D4-834C1BE27D7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799AF7A-6141-470E-A196-78AC545A2AD8}">
          <dgm:prSet phldrT="[Text]" custT="1"/>
          <dgm:spPr>
            <a:noFill/>
          </dgm:spPr>
          <dgm:t>
            <a:bodyPr anchor="ctr"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𝑀𝐹</m:t>
                        </m:r>
                      </m:sub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m:oMathPara>
              </a14:m>
              <a:endPara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5799AF7A-6141-470E-A196-78AC545A2AD8}">
          <dgm:prSet phldrT="[Text]" custT="1"/>
          <dgm:spPr>
            <a:noFill/>
          </dgm:spPr>
          <dgm:t>
            <a:bodyPr anchor="ctr"/>
            <a:lstStyle/>
            <a:p>
              <a:pPr/>
              <a:r>
                <a:rPr lang="en-US" sz="4000" i="0">
                  <a:latin typeface="Cambria Math" panose="02040503050406030204" pitchFamily="18" charset="0"/>
                </a:rPr>
                <a:t>〖</a:t>
              </a:r>
              <a:r>
                <a:rPr lang="en-US" sz="4000" b="0" i="0">
                  <a:latin typeface="Cambria Math" panose="02040503050406030204" pitchFamily="18" charset="0"/>
                </a:rPr>
                <a:t>0</a:t>
              </a:r>
              <a:r>
                <a:rPr lang="en-US" sz="4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</a:t>
              </a:r>
              <a:r>
                <a:rPr lang="en-US" sz="4000" b="0" i="0">
                  <a:latin typeface="Cambria Math" panose="02040503050406030204" pitchFamily="18" charset="0"/>
                </a:rPr>
                <a:t>𝑅〗_𝑀𝐹^2</a:t>
              </a:r>
              <a:r>
                <a:rPr lang="en-US" sz="4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≤1</a:t>
              </a:r>
              <a:endPara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3C4F64D5-C01D-4354-B1A8-E13780E40C26}" type="parTrans" cxnId="{6A208993-F2BD-455D-B649-16241CBFDF98}">
      <dgm:prSet/>
      <dgm:spPr/>
      <dgm:t>
        <a:bodyPr/>
        <a:lstStyle/>
        <a:p>
          <a:endParaRPr lang="en-US"/>
        </a:p>
      </dgm:t>
    </dgm:pt>
    <dgm:pt modelId="{6CF35566-1651-4B3A-9CC0-A5CBD91A0365}" type="sibTrans" cxnId="{6A208993-F2BD-455D-B649-16241CBFDF98}">
      <dgm:prSet/>
      <dgm:spPr/>
      <dgm:t>
        <a:bodyPr/>
        <a:lstStyle/>
        <a:p>
          <a:endParaRPr lang="en-US"/>
        </a:p>
      </dgm:t>
    </dgm:pt>
    <dgm:pt modelId="{8014C144-5E65-46B9-800B-A0E1D4A5E8FC}">
      <dgm:prSet phldrT="[Text]" custT="1"/>
      <dgm:spPr>
        <a:noFill/>
      </dgm:spPr>
      <dgm:t>
        <a:bodyPr anchor="ctr"/>
        <a:lstStyle/>
        <a:p>
          <a:r>
            <a: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Cox &amp; Snell</a:t>
          </a:r>
        </a:p>
      </dgm:t>
    </dgm:pt>
    <dgm:pt modelId="{74D2088D-ACF8-4665-8740-C769C187452E}" type="parTrans" cxnId="{9473DE8D-2F0F-4474-8168-C08CBB1E5ED6}">
      <dgm:prSet/>
      <dgm:spPr/>
      <dgm:t>
        <a:bodyPr/>
        <a:lstStyle/>
        <a:p>
          <a:endParaRPr lang="en-US"/>
        </a:p>
      </dgm:t>
    </dgm:pt>
    <dgm:pt modelId="{1E29017A-4155-4AAD-97BA-9A4217A47FCF}" type="sibTrans" cxnId="{9473DE8D-2F0F-4474-8168-C08CBB1E5ED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FADAB98-81B9-4E93-85AD-1E046491E1A9}">
          <dgm:prSet phldrT="[Text]" custT="1"/>
          <dgm:spPr>
            <a:noFill/>
          </dgm:spPr>
          <dgm:t>
            <a:bodyPr anchor="ctr"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𝐶𝑆</m:t>
                        </m:r>
                      </m:sub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lin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m:oMathPara>
              </a14:m>
              <a:endPara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2FADAB98-81B9-4E93-85AD-1E046491E1A9}">
          <dgm:prSet phldrT="[Text]" custT="1"/>
          <dgm:spPr>
            <a:noFill/>
          </dgm:spPr>
          <dgm:t>
            <a:bodyPr anchor="ctr"/>
            <a:lstStyle/>
            <a:p>
              <a:pPr/>
              <a:r>
                <a:rPr lang="en-US" sz="4000" b="0" i="0">
                  <a:latin typeface="Cambria Math" panose="02040503050406030204" pitchFamily="18" charset="0"/>
                </a:rPr>
                <a:t>𝑅_𝐶𝑆^2=1−(𝐿_0∕𝐿_𝑀 )^(2∕𝑛)</a:t>
              </a:r>
              <a:endPara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32D82D64-6902-4D6F-B691-98BE617FA220}" type="parTrans" cxnId="{648CB4CC-A607-48EB-9222-4F4742E5FD8F}">
      <dgm:prSet/>
      <dgm:spPr/>
      <dgm:t>
        <a:bodyPr/>
        <a:lstStyle/>
        <a:p>
          <a:endParaRPr lang="en-US"/>
        </a:p>
      </dgm:t>
    </dgm:pt>
    <dgm:pt modelId="{BABCD8A1-9660-4027-BDC8-4732B7594FC4}" type="sibTrans" cxnId="{648CB4CC-A607-48EB-9222-4F4742E5FD8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C42C787-E834-4A84-A648-575DB0F50989}">
          <dgm:prSet phldrT="[Text]" custT="1"/>
          <dgm:spPr>
            <a:noFill/>
          </dgm:spPr>
          <dgm:t>
            <a:bodyPr anchor="ctr"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𝐶𝑆</m:t>
                        </m:r>
                      </m:sub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f>
                              <m:fPr>
                                <m:type m:val="lin"/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sup>
                        </m:sSubSup>
                      </m:e>
                    </m:d>
                  </m:oMath>
                </m:oMathPara>
              </a14:m>
              <a:endPara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0C42C787-E834-4A84-A648-575DB0F50989}">
          <dgm:prSet phldrT="[Text]" custT="1"/>
          <dgm:spPr>
            <a:noFill/>
          </dgm:spPr>
          <dgm:t>
            <a:bodyPr anchor="ctr"/>
            <a:lstStyle/>
            <a:p>
              <a:pPr/>
              <a:r>
                <a:rPr lang="en-US" sz="4000" i="0">
                  <a:latin typeface="Cambria Math" panose="02040503050406030204" pitchFamily="18" charset="0"/>
                </a:rPr>
                <a:t>〖</a:t>
              </a:r>
              <a:r>
                <a:rPr lang="en-US" sz="4000" b="0" i="0">
                  <a:latin typeface="Cambria Math" panose="02040503050406030204" pitchFamily="18" charset="0"/>
                </a:rPr>
                <a:t>0</a:t>
              </a:r>
              <a:r>
                <a:rPr lang="en-US" sz="4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</a:t>
              </a:r>
              <a:r>
                <a:rPr lang="en-US" sz="4000" b="0" i="0">
                  <a:latin typeface="Cambria Math" panose="02040503050406030204" pitchFamily="18" charset="0"/>
                </a:rPr>
                <a:t>𝑅〗_𝐶𝑆^2</a:t>
              </a:r>
              <a:r>
                <a:rPr lang="en-US" sz="4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≤(1−𝐿_0^(2∕𝑛) )</a:t>
              </a:r>
              <a:endPara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694F9CD1-35E4-4123-9FCC-80CA1C2335F3}" type="parTrans" cxnId="{3D0D162F-773D-41A7-BEFE-DEF2A0FCF4E2}">
      <dgm:prSet/>
      <dgm:spPr/>
      <dgm:t>
        <a:bodyPr/>
        <a:lstStyle/>
        <a:p>
          <a:endParaRPr lang="en-US"/>
        </a:p>
      </dgm:t>
    </dgm:pt>
    <dgm:pt modelId="{BB08836F-09FF-4F64-86DD-C51D9CB974FB}" type="sibTrans" cxnId="{3D0D162F-773D-41A7-BEFE-DEF2A0FCF4E2}">
      <dgm:prSet/>
      <dgm:spPr/>
      <dgm:t>
        <a:bodyPr/>
        <a:lstStyle/>
        <a:p>
          <a:endParaRPr lang="en-US"/>
        </a:p>
      </dgm:t>
    </dgm:pt>
    <dgm:pt modelId="{3E874146-6459-44DB-BB4A-93B998CB0C81}">
      <dgm:prSet phldrT="[Text]" custT="1"/>
      <dgm:spPr>
        <a:noFill/>
      </dgm:spPr>
      <dgm:t>
        <a:bodyPr anchor="ctr"/>
        <a:lstStyle/>
        <a:p>
          <a:r>
            <a:rPr lang="en-US" sz="40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Nagelkerke</a:t>
          </a:r>
          <a:endParaRPr lang="en-US" sz="40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B3C0C24-10DB-400E-A5B5-88FC80FCE206}" type="parTrans" cxnId="{C65278BF-1254-48B0-B20A-ED2C7D1D0561}">
      <dgm:prSet/>
      <dgm:spPr/>
      <dgm:t>
        <a:bodyPr/>
        <a:lstStyle/>
        <a:p>
          <a:endParaRPr lang="en-US"/>
        </a:p>
      </dgm:t>
    </dgm:pt>
    <dgm:pt modelId="{E8A40EB2-64B6-4A4C-BAD2-9542AC0215E3}" type="sibTrans" cxnId="{C65278BF-1254-48B0-B20A-ED2C7D1D056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8410C87-9BA6-4874-B002-67386767D4DD}">
          <dgm:prSet phldrT="[Text]" custT="1"/>
          <dgm:spPr>
            <a:noFill/>
          </dgm:spPr>
          <dgm:t>
            <a:bodyPr anchor="ctr"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𝐶𝑆</m:t>
                            </m:r>
                          </m:sub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f>
                                  <m:fPr>
                                    <m:type m:val="lin"/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sup>
                            </m:sSubSup>
                          </m:e>
                        </m:d>
                      </m:den>
                    </m:f>
                  </m:oMath>
                </m:oMathPara>
              </a14:m>
              <a:endPara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F8410C87-9BA6-4874-B002-67386767D4DD}">
          <dgm:prSet phldrT="[Text]" custT="1"/>
          <dgm:spPr>
            <a:noFill/>
          </dgm:spPr>
          <dgm:t>
            <a:bodyPr anchor="ctr"/>
            <a:lstStyle/>
            <a:p>
              <a:pPr/>
              <a:r>
                <a:rPr lang="en-US" sz="4000" b="0" i="0">
                  <a:latin typeface="Cambria Math" panose="02040503050406030204" pitchFamily="18" charset="0"/>
                </a:rPr>
                <a:t>𝑅_𝑁^2=𝑅_𝐶𝑆^2∕</a:t>
              </a:r>
              <a:r>
                <a:rPr lang="en-US" sz="4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(1−𝐿_0^(2∕𝑛) ) </a:t>
              </a:r>
              <a:endPara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70DEFF3A-A6D6-4D02-AEA6-C808B7C25CB0}" type="parTrans" cxnId="{A1745B22-F7DB-4F03-9CFB-D35C8D2D685A}">
      <dgm:prSet/>
      <dgm:spPr/>
      <dgm:t>
        <a:bodyPr/>
        <a:lstStyle/>
        <a:p>
          <a:endParaRPr lang="en-US"/>
        </a:p>
      </dgm:t>
    </dgm:pt>
    <dgm:pt modelId="{62EF6379-4523-467A-99F5-A8B4DB6ADFD3}" type="sibTrans" cxnId="{A1745B22-F7DB-4F03-9CFB-D35C8D2D685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B136012-7B8B-401C-8000-6BFA348C811D}">
          <dgm:prSet phldrT="[Text]" custT="1"/>
          <dgm:spPr>
            <a:noFill/>
          </dgm:spPr>
          <dgm:t>
            <a:bodyPr anchor="ctr"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m:oMathPara>
              </a14:m>
              <a:endPara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9B136012-7B8B-401C-8000-6BFA348C811D}">
          <dgm:prSet phldrT="[Text]" custT="1"/>
          <dgm:spPr>
            <a:noFill/>
          </dgm:spPr>
          <dgm:t>
            <a:bodyPr anchor="ctr"/>
            <a:lstStyle/>
            <a:p>
              <a:pPr/>
              <a:r>
                <a:rPr lang="en-US" sz="4000" i="0">
                  <a:latin typeface="Cambria Math" panose="02040503050406030204" pitchFamily="18" charset="0"/>
                </a:rPr>
                <a:t>〖</a:t>
              </a:r>
              <a:r>
                <a:rPr lang="en-US" sz="4000" b="0" i="0">
                  <a:latin typeface="Cambria Math" panose="02040503050406030204" pitchFamily="18" charset="0"/>
                </a:rPr>
                <a:t>0</a:t>
              </a:r>
              <a:r>
                <a:rPr lang="en-US" sz="4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</a:t>
              </a:r>
              <a:r>
                <a:rPr lang="en-US" sz="4000" b="0" i="0">
                  <a:latin typeface="Cambria Math" panose="02040503050406030204" pitchFamily="18" charset="0"/>
                </a:rPr>
                <a:t>𝑅〗_𝑁^2</a:t>
              </a:r>
              <a:r>
                <a:rPr lang="en-US" sz="4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≤1</a:t>
              </a:r>
              <a:endPara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41508C04-52A6-41FE-99F7-C4C727953F41}" type="parTrans" cxnId="{78F9273B-63F2-442C-9888-78B080EF228A}">
      <dgm:prSet/>
      <dgm:spPr/>
      <dgm:t>
        <a:bodyPr/>
        <a:lstStyle/>
        <a:p>
          <a:endParaRPr lang="en-US"/>
        </a:p>
      </dgm:t>
    </dgm:pt>
    <dgm:pt modelId="{18CB9406-CEAF-4B27-9D98-20EA202FAA71}" type="sibTrans" cxnId="{78F9273B-63F2-442C-9888-78B080EF228A}">
      <dgm:prSet/>
      <dgm:spPr/>
      <dgm:t>
        <a:bodyPr/>
        <a:lstStyle/>
        <a:p>
          <a:endParaRPr lang="en-US"/>
        </a:p>
      </dgm:t>
    </dgm:pt>
    <dgm:pt modelId="{B52AB3E9-34F6-4014-AAB4-C8CF8912B17B}" type="pres">
      <dgm:prSet presAssocID="{35772B0B-7F90-4FB9-B53C-1E785502A692}" presName="Name0" presStyleCnt="0">
        <dgm:presLayoutVars>
          <dgm:dir/>
          <dgm:resizeHandles val="exact"/>
        </dgm:presLayoutVars>
      </dgm:prSet>
      <dgm:spPr/>
    </dgm:pt>
    <dgm:pt modelId="{10A660DF-CC06-4DEC-B922-00DD067FE9A1}" type="pres">
      <dgm:prSet presAssocID="{B433DAAA-8A52-4067-9114-C7CE8D895EE4}" presName="composite" presStyleCnt="0"/>
      <dgm:spPr/>
    </dgm:pt>
    <dgm:pt modelId="{63410938-940E-4805-B007-B699DA353CB2}" type="pres">
      <dgm:prSet presAssocID="{B433DAAA-8A52-4067-9114-C7CE8D895EE4}" presName="rect1" presStyleLbl="trAlignAcc1" presStyleIdx="0" presStyleCnt="3">
        <dgm:presLayoutVars>
          <dgm:bulletEnabled val="1"/>
        </dgm:presLayoutVars>
      </dgm:prSet>
      <dgm:spPr/>
    </dgm:pt>
    <dgm:pt modelId="{F1254462-801A-4787-9309-BA1B24B9715F}" type="pres">
      <dgm:prSet presAssocID="{B433DAAA-8A52-4067-9114-C7CE8D895EE4}" presName="rect2" presStyleLbl="fgImgPlace1" presStyleIdx="0" presStyleCnt="3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52D48C3B-7259-4DA6-BF40-CAC36F533C0F}" type="pres">
      <dgm:prSet presAssocID="{E64E00C2-F856-4ED0-A555-25370D4E5FC6}" presName="sibTrans" presStyleCnt="0"/>
      <dgm:spPr/>
    </dgm:pt>
    <dgm:pt modelId="{7AF03BDC-29A9-43F2-B795-980A70687AB9}" type="pres">
      <dgm:prSet presAssocID="{8014C144-5E65-46B9-800B-A0E1D4A5E8FC}" presName="composite" presStyleCnt="0"/>
      <dgm:spPr/>
    </dgm:pt>
    <dgm:pt modelId="{783EA55D-06D7-4B0A-8759-BEC24E35D617}" type="pres">
      <dgm:prSet presAssocID="{8014C144-5E65-46B9-800B-A0E1D4A5E8FC}" presName="rect1" presStyleLbl="trAlignAcc1" presStyleIdx="1" presStyleCnt="3">
        <dgm:presLayoutVars>
          <dgm:bulletEnabled val="1"/>
        </dgm:presLayoutVars>
      </dgm:prSet>
      <dgm:spPr/>
    </dgm:pt>
    <dgm:pt modelId="{844DF786-9CE3-46FD-BA66-E8359076D221}" type="pres">
      <dgm:prSet presAssocID="{8014C144-5E65-46B9-800B-A0E1D4A5E8FC}" presName="rect2" presStyleLbl="fgImgPlace1" presStyleIdx="1" presStyleCnt="3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37AD2A42-2D3B-4744-A012-82562C21F666}" type="pres">
      <dgm:prSet presAssocID="{1E29017A-4155-4AAD-97BA-9A4217A47FCF}" presName="sibTrans" presStyleCnt="0"/>
      <dgm:spPr/>
    </dgm:pt>
    <dgm:pt modelId="{91E9D6A2-D258-4701-8EAA-AE25FAE3F0AA}" type="pres">
      <dgm:prSet presAssocID="{3E874146-6459-44DB-BB4A-93B998CB0C81}" presName="composite" presStyleCnt="0"/>
      <dgm:spPr/>
    </dgm:pt>
    <dgm:pt modelId="{F01BBBE1-0FE9-4320-B48C-496FA961330E}" type="pres">
      <dgm:prSet presAssocID="{3E874146-6459-44DB-BB4A-93B998CB0C81}" presName="rect1" presStyleLbl="trAlignAcc1" presStyleIdx="2" presStyleCnt="3">
        <dgm:presLayoutVars>
          <dgm:bulletEnabled val="1"/>
        </dgm:presLayoutVars>
      </dgm:prSet>
      <dgm:spPr/>
    </dgm:pt>
    <dgm:pt modelId="{B6EEA64C-29EE-46C1-9AFC-E7DFD0FEAF89}" type="pres">
      <dgm:prSet presAssocID="{3E874146-6459-44DB-BB4A-93B998CB0C81}" presName="rect2" presStyleLbl="fgImgPlace1" presStyleIdx="2" presStyleCnt="3"/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</dgm:ptLst>
  <dgm:cxnLst>
    <dgm:cxn modelId="{A1745B22-F7DB-4F03-9CFB-D35C8D2D685A}" srcId="{3E874146-6459-44DB-BB4A-93B998CB0C81}" destId="{F8410C87-9BA6-4874-B002-67386767D4DD}" srcOrd="0" destOrd="0" parTransId="{70DEFF3A-A6D6-4D02-AEA6-C808B7C25CB0}" sibTransId="{62EF6379-4523-467A-99F5-A8B4DB6ADFD3}"/>
    <dgm:cxn modelId="{3D0D162F-773D-41A7-BEFE-DEF2A0FCF4E2}" srcId="{8014C144-5E65-46B9-800B-A0E1D4A5E8FC}" destId="{0C42C787-E834-4A84-A648-575DB0F50989}" srcOrd="1" destOrd="0" parTransId="{694F9CD1-35E4-4123-9FCC-80CA1C2335F3}" sibTransId="{BB08836F-09FF-4F64-86DD-C51D9CB974FB}"/>
    <dgm:cxn modelId="{8DD81030-D206-4BBE-A6D3-E9B19C50D97D}" type="presOf" srcId="{9B136012-7B8B-401C-8000-6BFA348C811D}" destId="{F01BBBE1-0FE9-4320-B48C-496FA961330E}" srcOrd="0" destOrd="2" presId="urn:microsoft.com/office/officeart/2008/layout/PictureStrips"/>
    <dgm:cxn modelId="{78F9273B-63F2-442C-9888-78B080EF228A}" srcId="{3E874146-6459-44DB-BB4A-93B998CB0C81}" destId="{9B136012-7B8B-401C-8000-6BFA348C811D}" srcOrd="1" destOrd="0" parTransId="{41508C04-52A6-41FE-99F7-C4C727953F41}" sibTransId="{18CB9406-CEAF-4B27-9D98-20EA202FAA71}"/>
    <dgm:cxn modelId="{573D1A64-2936-44A3-889D-C18A59812F17}" type="presOf" srcId="{8014C144-5E65-46B9-800B-A0E1D4A5E8FC}" destId="{783EA55D-06D7-4B0A-8759-BEC24E35D617}" srcOrd="0" destOrd="0" presId="urn:microsoft.com/office/officeart/2008/layout/PictureStrips"/>
    <dgm:cxn modelId="{9F352974-1C86-4C85-855F-D916F8A814C1}" type="presOf" srcId="{F8410C87-9BA6-4874-B002-67386767D4DD}" destId="{F01BBBE1-0FE9-4320-B48C-496FA961330E}" srcOrd="0" destOrd="1" presId="urn:microsoft.com/office/officeart/2008/layout/PictureStrips"/>
    <dgm:cxn modelId="{8EA53387-BEF3-4EC9-9359-DAB042133D62}" type="presOf" srcId="{F140F355-4288-4F92-AA30-612B3A87A7C7}" destId="{63410938-940E-4805-B007-B699DA353CB2}" srcOrd="0" destOrd="1" presId="urn:microsoft.com/office/officeart/2008/layout/PictureStrips"/>
    <dgm:cxn modelId="{9473DE8D-2F0F-4474-8168-C08CBB1E5ED6}" srcId="{35772B0B-7F90-4FB9-B53C-1E785502A692}" destId="{8014C144-5E65-46B9-800B-A0E1D4A5E8FC}" srcOrd="1" destOrd="0" parTransId="{74D2088D-ACF8-4665-8740-C769C187452E}" sibTransId="{1E29017A-4155-4AAD-97BA-9A4217A47FCF}"/>
    <dgm:cxn modelId="{5E5FD190-F70C-4CCC-8268-C28CB7AFE7E4}" type="presOf" srcId="{5799AF7A-6141-470E-A196-78AC545A2AD8}" destId="{63410938-940E-4805-B007-B699DA353CB2}" srcOrd="0" destOrd="2" presId="urn:microsoft.com/office/officeart/2008/layout/PictureStrips"/>
    <dgm:cxn modelId="{5424D192-B3D9-4DCF-ABD8-24D89A291B78}" type="presOf" srcId="{35772B0B-7F90-4FB9-B53C-1E785502A692}" destId="{B52AB3E9-34F6-4014-AAB4-C8CF8912B17B}" srcOrd="0" destOrd="0" presId="urn:microsoft.com/office/officeart/2008/layout/PictureStrips"/>
    <dgm:cxn modelId="{6A208993-F2BD-455D-B649-16241CBFDF98}" srcId="{B433DAAA-8A52-4067-9114-C7CE8D895EE4}" destId="{5799AF7A-6141-470E-A196-78AC545A2AD8}" srcOrd="1" destOrd="0" parTransId="{3C4F64D5-C01D-4354-B1A8-E13780E40C26}" sibTransId="{6CF35566-1651-4B3A-9CC0-A5CBD91A0365}"/>
    <dgm:cxn modelId="{5EE060A7-3FB3-4D4E-95D2-E0B7390FC853}" type="presOf" srcId="{3E874146-6459-44DB-BB4A-93B998CB0C81}" destId="{F01BBBE1-0FE9-4320-B48C-496FA961330E}" srcOrd="0" destOrd="0" presId="urn:microsoft.com/office/officeart/2008/layout/PictureStrips"/>
    <dgm:cxn modelId="{529B42B0-A6F1-4705-8B09-566E2566AAAC}" type="presOf" srcId="{B433DAAA-8A52-4067-9114-C7CE8D895EE4}" destId="{63410938-940E-4805-B007-B699DA353CB2}" srcOrd="0" destOrd="0" presId="urn:microsoft.com/office/officeart/2008/layout/PictureStrips"/>
    <dgm:cxn modelId="{FF52BCBD-C8EC-4B96-8952-AFD1A12624AB}" type="presOf" srcId="{0C42C787-E834-4A84-A648-575DB0F50989}" destId="{783EA55D-06D7-4B0A-8759-BEC24E35D617}" srcOrd="0" destOrd="2" presId="urn:microsoft.com/office/officeart/2008/layout/PictureStrips"/>
    <dgm:cxn modelId="{C65278BF-1254-48B0-B20A-ED2C7D1D0561}" srcId="{35772B0B-7F90-4FB9-B53C-1E785502A692}" destId="{3E874146-6459-44DB-BB4A-93B998CB0C81}" srcOrd="2" destOrd="0" parTransId="{CB3C0C24-10DB-400E-A5B5-88FC80FCE206}" sibTransId="{E8A40EB2-64B6-4A4C-BAD2-9542AC0215E3}"/>
    <dgm:cxn modelId="{648CB4CC-A607-48EB-9222-4F4742E5FD8F}" srcId="{8014C144-5E65-46B9-800B-A0E1D4A5E8FC}" destId="{2FADAB98-81B9-4E93-85AD-1E046491E1A9}" srcOrd="0" destOrd="0" parTransId="{32D82D64-6902-4D6F-B691-98BE617FA220}" sibTransId="{BABCD8A1-9660-4027-BDC8-4732B7594FC4}"/>
    <dgm:cxn modelId="{4EBE20DA-E787-4487-8A39-825898092BFC}" srcId="{35772B0B-7F90-4FB9-B53C-1E785502A692}" destId="{B433DAAA-8A52-4067-9114-C7CE8D895EE4}" srcOrd="0" destOrd="0" parTransId="{14D02E12-0BC0-462D-B315-4D621E93BC13}" sibTransId="{E64E00C2-F856-4ED0-A555-25370D4E5FC6}"/>
    <dgm:cxn modelId="{A73FDAE1-9507-4DD9-A88C-5AA137DF190A}" type="presOf" srcId="{2FADAB98-81B9-4E93-85AD-1E046491E1A9}" destId="{783EA55D-06D7-4B0A-8759-BEC24E35D617}" srcOrd="0" destOrd="1" presId="urn:microsoft.com/office/officeart/2008/layout/PictureStrips"/>
    <dgm:cxn modelId="{E03BB5E9-AB5A-4AED-91D4-834C1BE27D74}" srcId="{B433DAAA-8A52-4067-9114-C7CE8D895EE4}" destId="{F140F355-4288-4F92-AA30-612B3A87A7C7}" srcOrd="0" destOrd="0" parTransId="{C113CD94-B63A-4DA9-9F22-7E09408C6C1B}" sibTransId="{F6BE5ECF-CACB-42B0-8C89-81D2E7016CDD}"/>
    <dgm:cxn modelId="{DCDDD1BA-EF96-4AF6-84F8-4595B757F45F}" type="presParOf" srcId="{B52AB3E9-34F6-4014-AAB4-C8CF8912B17B}" destId="{10A660DF-CC06-4DEC-B922-00DD067FE9A1}" srcOrd="0" destOrd="0" presId="urn:microsoft.com/office/officeart/2008/layout/PictureStrips"/>
    <dgm:cxn modelId="{C597E605-67C5-4931-AEF6-5D63EB7DD3EB}" type="presParOf" srcId="{10A660DF-CC06-4DEC-B922-00DD067FE9A1}" destId="{63410938-940E-4805-B007-B699DA353CB2}" srcOrd="0" destOrd="0" presId="urn:microsoft.com/office/officeart/2008/layout/PictureStrips"/>
    <dgm:cxn modelId="{834F963F-4907-41F3-8FC5-D9D5741337E2}" type="presParOf" srcId="{10A660DF-CC06-4DEC-B922-00DD067FE9A1}" destId="{F1254462-801A-4787-9309-BA1B24B9715F}" srcOrd="1" destOrd="0" presId="urn:microsoft.com/office/officeart/2008/layout/PictureStrips"/>
    <dgm:cxn modelId="{49E92BB1-3F8A-4F58-9844-C742606C48F5}" type="presParOf" srcId="{B52AB3E9-34F6-4014-AAB4-C8CF8912B17B}" destId="{52D48C3B-7259-4DA6-BF40-CAC36F533C0F}" srcOrd="1" destOrd="0" presId="urn:microsoft.com/office/officeart/2008/layout/PictureStrips"/>
    <dgm:cxn modelId="{5224EF24-08B7-449D-87F6-FAF5D6A2A807}" type="presParOf" srcId="{B52AB3E9-34F6-4014-AAB4-C8CF8912B17B}" destId="{7AF03BDC-29A9-43F2-B795-980A70687AB9}" srcOrd="2" destOrd="0" presId="urn:microsoft.com/office/officeart/2008/layout/PictureStrips"/>
    <dgm:cxn modelId="{FC6DFA5B-C4E1-4B92-A6B7-DD22AD79BA8E}" type="presParOf" srcId="{7AF03BDC-29A9-43F2-B795-980A70687AB9}" destId="{783EA55D-06D7-4B0A-8759-BEC24E35D617}" srcOrd="0" destOrd="0" presId="urn:microsoft.com/office/officeart/2008/layout/PictureStrips"/>
    <dgm:cxn modelId="{3513A51B-A125-49D6-AB05-BBE779C7134C}" type="presParOf" srcId="{7AF03BDC-29A9-43F2-B795-980A70687AB9}" destId="{844DF786-9CE3-46FD-BA66-E8359076D221}" srcOrd="1" destOrd="0" presId="urn:microsoft.com/office/officeart/2008/layout/PictureStrips"/>
    <dgm:cxn modelId="{08F61747-DBDE-463A-B47D-C1FC1D500C34}" type="presParOf" srcId="{B52AB3E9-34F6-4014-AAB4-C8CF8912B17B}" destId="{37AD2A42-2D3B-4744-A012-82562C21F666}" srcOrd="3" destOrd="0" presId="urn:microsoft.com/office/officeart/2008/layout/PictureStrips"/>
    <dgm:cxn modelId="{3173554A-2382-4551-ADD1-9F2D3544B168}" type="presParOf" srcId="{B52AB3E9-34F6-4014-AAB4-C8CF8912B17B}" destId="{91E9D6A2-D258-4701-8EAA-AE25FAE3F0AA}" srcOrd="4" destOrd="0" presId="urn:microsoft.com/office/officeart/2008/layout/PictureStrips"/>
    <dgm:cxn modelId="{6DE900CA-37BA-4481-9E34-9037FBCC7F70}" type="presParOf" srcId="{91E9D6A2-D258-4701-8EAA-AE25FAE3F0AA}" destId="{F01BBBE1-0FE9-4320-B48C-496FA961330E}" srcOrd="0" destOrd="0" presId="urn:microsoft.com/office/officeart/2008/layout/PictureStrips"/>
    <dgm:cxn modelId="{7AD6D548-112D-42AD-9F6A-5CF94AADFB59}" type="presParOf" srcId="{91E9D6A2-D258-4701-8EAA-AE25FAE3F0AA}" destId="{B6EEA64C-29EE-46C1-9AFC-E7DFD0FEAF8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17B3EC3-FAD2-4D0C-9F52-ED4965D76F54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148A99-E425-4EC9-A72B-FE4CC0E7C7B6}">
      <dgm:prSet phldrT="[Text]" custT="1"/>
      <dgm:spPr>
        <a:blipFill>
          <a:blip xmlns:r="http://schemas.openxmlformats.org/officeDocument/2006/relationships" r:embed="rId1"/>
          <a:stretch>
            <a:fillRect t="-1111" b="-370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45148F5-DED1-40CB-B803-A7C51F72F91A}" type="parTrans" cxnId="{3E2493B0-2C52-4774-95A9-144DAAD6EF61}">
      <dgm:prSet/>
      <dgm:spPr/>
      <dgm:t>
        <a:bodyPr/>
        <a:lstStyle/>
        <a:p>
          <a:endParaRPr lang="en-US"/>
        </a:p>
      </dgm:t>
    </dgm:pt>
    <dgm:pt modelId="{E2733889-FE8F-4E96-9711-41017B4C79D9}" type="sibTrans" cxnId="{3E2493B0-2C52-4774-95A9-144DAAD6EF61}">
      <dgm:prSet/>
      <dgm:spPr/>
      <dgm:t>
        <a:bodyPr/>
        <a:lstStyle/>
        <a:p>
          <a:endParaRPr lang="en-US"/>
        </a:p>
      </dgm:t>
    </dgm:pt>
    <dgm:pt modelId="{871875A0-FF87-456B-BA2E-3063490DB411}">
      <dgm:prSet phldrT="[Text]" custT="1"/>
      <dgm:spPr>
        <a:blipFill>
          <a:blip xmlns:r="http://schemas.openxmlformats.org/officeDocument/2006/relationships" r:embed="rId2"/>
          <a:stretch>
            <a:fillRect t="-1111" b="-370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D4D984E-BFEA-486F-A6C4-EFCA557052D1}" type="parTrans" cxnId="{E60A4EF0-39D3-44F6-B0CD-191A16FE08EC}">
      <dgm:prSet/>
      <dgm:spPr/>
      <dgm:t>
        <a:bodyPr/>
        <a:lstStyle/>
        <a:p>
          <a:endParaRPr lang="en-US"/>
        </a:p>
      </dgm:t>
    </dgm:pt>
    <dgm:pt modelId="{564A1449-1E76-4A1E-AE18-168CD1A4410D}" type="sibTrans" cxnId="{E60A4EF0-39D3-44F6-B0CD-191A16FE08EC}">
      <dgm:prSet/>
      <dgm:spPr/>
      <dgm:t>
        <a:bodyPr/>
        <a:lstStyle/>
        <a:p>
          <a:endParaRPr lang="en-US"/>
        </a:p>
      </dgm:t>
    </dgm:pt>
    <dgm:pt modelId="{FA26E1AD-FC20-4E8D-B08D-C74E7A419EB0}">
      <dgm:prSet phldrT="[Text]"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32D3DBE-C360-452C-935D-B02BCE7BCB30}" type="parTrans" cxnId="{061CFD81-19FB-4F65-8F0C-C8FD828D2FC5}">
      <dgm:prSet/>
      <dgm:spPr/>
      <dgm:t>
        <a:bodyPr/>
        <a:lstStyle/>
        <a:p>
          <a:endParaRPr lang="en-US"/>
        </a:p>
      </dgm:t>
    </dgm:pt>
    <dgm:pt modelId="{29072C30-8F5A-4313-A25C-490AE28A2258}" type="sibTrans" cxnId="{061CFD81-19FB-4F65-8F0C-C8FD828D2FC5}">
      <dgm:prSet/>
      <dgm:spPr/>
      <dgm:t>
        <a:bodyPr/>
        <a:lstStyle/>
        <a:p>
          <a:endParaRPr lang="en-US"/>
        </a:p>
      </dgm:t>
    </dgm:pt>
    <dgm:pt modelId="{5FB7F5A6-B3BB-4D37-869D-BFFC8B02EBCF}">
      <dgm:prSet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19C6F1-58F8-4712-AAE7-7BD9101B6CC7}" type="parTrans" cxnId="{1BF583D1-C4C1-4E22-B89C-2105A05EA55A}">
      <dgm:prSet/>
      <dgm:spPr/>
      <dgm:t>
        <a:bodyPr/>
        <a:lstStyle/>
        <a:p>
          <a:endParaRPr lang="en-US"/>
        </a:p>
      </dgm:t>
    </dgm:pt>
    <dgm:pt modelId="{1FA815C3-E589-46F6-BEAD-AF51555EEFB8}" type="sibTrans" cxnId="{1BF583D1-C4C1-4E22-B89C-2105A05EA55A}">
      <dgm:prSet/>
      <dgm:spPr/>
      <dgm:t>
        <a:bodyPr/>
        <a:lstStyle/>
        <a:p>
          <a:endParaRPr lang="en-US"/>
        </a:p>
      </dgm:t>
    </dgm:pt>
    <dgm:pt modelId="{4082B50F-62B3-4DA9-A57F-8EA03B46C138}">
      <dgm:prSet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1428340E-6CDF-468C-83E6-C74E4DC3A192}" type="parTrans" cxnId="{6FB0E95B-E2E8-4273-9F53-DFA01E0F240B}">
      <dgm:prSet/>
      <dgm:spPr/>
      <dgm:t>
        <a:bodyPr/>
        <a:lstStyle/>
        <a:p>
          <a:endParaRPr lang="en-US"/>
        </a:p>
      </dgm:t>
    </dgm:pt>
    <dgm:pt modelId="{A504174E-6923-422B-90E2-F279A705EE1B}" type="sibTrans" cxnId="{6FB0E95B-E2E8-4273-9F53-DFA01E0F240B}">
      <dgm:prSet/>
      <dgm:spPr/>
      <dgm:t>
        <a:bodyPr/>
        <a:lstStyle/>
        <a:p>
          <a:endParaRPr lang="en-US"/>
        </a:p>
      </dgm:t>
    </dgm:pt>
    <dgm:pt modelId="{09FCD935-277E-4B28-B4D3-26FA124A1B41}">
      <dgm:prSet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CD3C54D0-46D4-4644-B2CC-376A9C085C36}" type="parTrans" cxnId="{45AE2DBE-EFBB-4311-A870-B5EDCA5E820A}">
      <dgm:prSet/>
      <dgm:spPr/>
      <dgm:t>
        <a:bodyPr/>
        <a:lstStyle/>
        <a:p>
          <a:endParaRPr lang="en-US"/>
        </a:p>
      </dgm:t>
    </dgm:pt>
    <dgm:pt modelId="{76028B02-0E0E-458D-BD8D-1A7882AA3F0B}" type="sibTrans" cxnId="{45AE2DBE-EFBB-4311-A870-B5EDCA5E820A}">
      <dgm:prSet/>
      <dgm:spPr/>
      <dgm:t>
        <a:bodyPr/>
        <a:lstStyle/>
        <a:p>
          <a:endParaRPr lang="en-US"/>
        </a:p>
      </dgm:t>
    </dgm:pt>
    <dgm:pt modelId="{23386BC3-5E99-42E0-9FF1-82F4D5FE79A4}">
      <dgm:prSet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10E884A-6B24-4EDF-A603-84C53837AA9E}" type="sibTrans" cxnId="{A66D6AA5-D3AC-4876-9BEA-D1E318FF368F}">
      <dgm:prSet/>
      <dgm:spPr/>
      <dgm:t>
        <a:bodyPr/>
        <a:lstStyle/>
        <a:p>
          <a:endParaRPr lang="en-US"/>
        </a:p>
      </dgm:t>
    </dgm:pt>
    <dgm:pt modelId="{99763D36-5B19-4118-8001-69C13D5C4614}" type="parTrans" cxnId="{A66D6AA5-D3AC-4876-9BEA-D1E318FF368F}">
      <dgm:prSet/>
      <dgm:spPr/>
      <dgm:t>
        <a:bodyPr/>
        <a:lstStyle/>
        <a:p>
          <a:endParaRPr lang="en-US"/>
        </a:p>
      </dgm:t>
    </dgm:pt>
    <dgm:pt modelId="{3EA55D57-DF45-44DB-AE78-B557D414DDA8}">
      <dgm:prSet phldrT="[Text]"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C415C6-A1CE-4F0F-9725-EE057F3A5925}" type="sibTrans" cxnId="{C29F394B-052D-4AED-8801-57708A427A08}">
      <dgm:prSet/>
      <dgm:spPr/>
      <dgm:t>
        <a:bodyPr/>
        <a:lstStyle/>
        <a:p>
          <a:endParaRPr lang="en-US"/>
        </a:p>
      </dgm:t>
    </dgm:pt>
    <dgm:pt modelId="{C2CFC17E-FF4A-498A-8151-DF7D1F89BED6}" type="parTrans" cxnId="{C29F394B-052D-4AED-8801-57708A427A08}">
      <dgm:prSet/>
      <dgm:spPr/>
      <dgm:t>
        <a:bodyPr/>
        <a:lstStyle/>
        <a:p>
          <a:endParaRPr lang="en-US"/>
        </a:p>
      </dgm:t>
    </dgm:pt>
    <dgm:pt modelId="{602235EC-FB28-48DB-9F67-7AD87334506B}">
      <dgm:prSet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5615C8F-4FE0-41C6-A659-4AF5ECA0CA8B}" type="sibTrans" cxnId="{149A876F-8DE9-40E1-BEC7-00365EA6D853}">
      <dgm:prSet/>
      <dgm:spPr/>
      <dgm:t>
        <a:bodyPr/>
        <a:lstStyle/>
        <a:p>
          <a:endParaRPr lang="en-US"/>
        </a:p>
      </dgm:t>
    </dgm:pt>
    <dgm:pt modelId="{A65D0F5A-6ADB-4537-9768-46EE7FF6357A}" type="parTrans" cxnId="{149A876F-8DE9-40E1-BEC7-00365EA6D853}">
      <dgm:prSet/>
      <dgm:spPr/>
      <dgm:t>
        <a:bodyPr/>
        <a:lstStyle/>
        <a:p>
          <a:endParaRPr lang="en-US"/>
        </a:p>
      </dgm:t>
    </dgm:pt>
    <dgm:pt modelId="{C6E02B44-DC9E-41F9-B4B6-FFB22955D249}">
      <dgm:prSet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E58D49A-870A-4093-A088-A2D70D97A9E8}" type="sibTrans" cxnId="{BF1DCE4A-1DFD-4F79-957F-FAE33A6195C9}">
      <dgm:prSet/>
      <dgm:spPr/>
      <dgm:t>
        <a:bodyPr/>
        <a:lstStyle/>
        <a:p>
          <a:endParaRPr lang="en-US"/>
        </a:p>
      </dgm:t>
    </dgm:pt>
    <dgm:pt modelId="{B31133E8-7F73-45BC-9BCC-10964C851260}" type="parTrans" cxnId="{BF1DCE4A-1DFD-4F79-957F-FAE33A6195C9}">
      <dgm:prSet/>
      <dgm:spPr/>
      <dgm:t>
        <a:bodyPr/>
        <a:lstStyle/>
        <a:p>
          <a:endParaRPr lang="en-US"/>
        </a:p>
      </dgm:t>
    </dgm:pt>
    <dgm:pt modelId="{6A6BF562-2815-45BC-80DB-3B060AD6A5B9}" type="pres">
      <dgm:prSet presAssocID="{917B3EC3-FAD2-4D0C-9F52-ED4965D76F54}" presName="linear" presStyleCnt="0">
        <dgm:presLayoutVars>
          <dgm:dir/>
          <dgm:resizeHandles val="exact"/>
        </dgm:presLayoutVars>
      </dgm:prSet>
      <dgm:spPr/>
    </dgm:pt>
    <dgm:pt modelId="{DD69288A-B75A-4E87-937C-201A944E2BC7}" type="pres">
      <dgm:prSet presAssocID="{61148A99-E425-4EC9-A72B-FE4CC0E7C7B6}" presName="comp" presStyleCnt="0"/>
      <dgm:spPr/>
    </dgm:pt>
    <dgm:pt modelId="{007B96AB-90C5-49F6-88DC-FB5F3B938C36}" type="pres">
      <dgm:prSet presAssocID="{61148A99-E425-4EC9-A72B-FE4CC0E7C7B6}" presName="box" presStyleLbl="node1" presStyleIdx="0" presStyleCnt="2" custLinFactNeighborX="-12972" custLinFactNeighborY="-428"/>
      <dgm:spPr/>
    </dgm:pt>
    <dgm:pt modelId="{447FEA19-F7E4-4D8A-A5B0-9B2DFD04520E}" type="pres">
      <dgm:prSet presAssocID="{61148A99-E425-4EC9-A72B-FE4CC0E7C7B6}" presName="img" presStyleLbl="fgImgPlace1" presStyleIdx="0" presStyleCnt="2"/>
      <dgm:spPr>
        <a:blipFill rotWithShape="1">
          <a:blip xmlns:r="http://schemas.openxmlformats.org/officeDocument/2006/relationships" r:embed="rId3"/>
          <a:srcRect/>
          <a:stretch>
            <a:fillRect l="-12000" r="-12000"/>
          </a:stretch>
        </a:blipFill>
      </dgm:spPr>
    </dgm:pt>
    <dgm:pt modelId="{F0227C01-7DD0-45EC-AF9C-115756E12909}" type="pres">
      <dgm:prSet presAssocID="{61148A99-E425-4EC9-A72B-FE4CC0E7C7B6}" presName="text" presStyleLbl="node1" presStyleIdx="0" presStyleCnt="2">
        <dgm:presLayoutVars>
          <dgm:bulletEnabled val="1"/>
        </dgm:presLayoutVars>
      </dgm:prSet>
      <dgm:spPr/>
    </dgm:pt>
    <dgm:pt modelId="{E68C9F53-41AF-48C2-985E-D1B2F3973C82}" type="pres">
      <dgm:prSet presAssocID="{E2733889-FE8F-4E96-9711-41017B4C79D9}" presName="spacer" presStyleCnt="0"/>
      <dgm:spPr/>
    </dgm:pt>
    <dgm:pt modelId="{3D3BEC09-4C64-4D6D-89DA-8E78E333B2D4}" type="pres">
      <dgm:prSet presAssocID="{871875A0-FF87-456B-BA2E-3063490DB411}" presName="comp" presStyleCnt="0"/>
      <dgm:spPr/>
    </dgm:pt>
    <dgm:pt modelId="{F3CE7EA4-ABC7-4761-8422-FFCD62806B22}" type="pres">
      <dgm:prSet presAssocID="{871875A0-FF87-456B-BA2E-3063490DB411}" presName="box" presStyleLbl="node1" presStyleIdx="1" presStyleCnt="2"/>
      <dgm:spPr/>
    </dgm:pt>
    <dgm:pt modelId="{5BFEEE25-6AE9-4903-85E5-AED6C82A9385}" type="pres">
      <dgm:prSet presAssocID="{871875A0-FF87-456B-BA2E-3063490DB411}" presName="img" presStyleLbl="fgImgPlace1" presStyleIdx="1" presStyleCnt="2"/>
      <dgm:spPr>
        <a:blipFill rotWithShape="1">
          <a:blip xmlns:r="http://schemas.openxmlformats.org/officeDocument/2006/relationships" r:embed="rId4"/>
          <a:srcRect/>
          <a:stretch>
            <a:fillRect l="-29000" r="-29000"/>
          </a:stretch>
        </a:blipFill>
      </dgm:spPr>
    </dgm:pt>
    <dgm:pt modelId="{97C0C7DD-63A9-44F6-9157-E1D0E9380650}" type="pres">
      <dgm:prSet presAssocID="{871875A0-FF87-456B-BA2E-3063490DB411}" presName="text" presStyleLbl="node1" presStyleIdx="1" presStyleCnt="2">
        <dgm:presLayoutVars>
          <dgm:bulletEnabled val="1"/>
        </dgm:presLayoutVars>
      </dgm:prSet>
      <dgm:spPr/>
    </dgm:pt>
  </dgm:ptLst>
  <dgm:cxnLst>
    <dgm:cxn modelId="{1C145503-44A4-4CD1-A951-CF6A85508696}" type="presOf" srcId="{4082B50F-62B3-4DA9-A57F-8EA03B46C138}" destId="{F3CE7EA4-ABC7-4761-8422-FFCD62806B22}" srcOrd="0" destOrd="2" presId="urn:microsoft.com/office/officeart/2005/8/layout/vList4"/>
    <dgm:cxn modelId="{9477E709-1F40-4D7D-BAD4-FC23998EC215}" type="presOf" srcId="{4082B50F-62B3-4DA9-A57F-8EA03B46C138}" destId="{97C0C7DD-63A9-44F6-9157-E1D0E9380650}" srcOrd="1" destOrd="2" presId="urn:microsoft.com/office/officeart/2005/8/layout/vList4"/>
    <dgm:cxn modelId="{6FB0E95B-E2E8-4273-9F53-DFA01E0F240B}" srcId="{871875A0-FF87-456B-BA2E-3063490DB411}" destId="{4082B50F-62B3-4DA9-A57F-8EA03B46C138}" srcOrd="1" destOrd="0" parTransId="{1428340E-6CDF-468C-83E6-C74E4DC3A192}" sibTransId="{A504174E-6923-422B-90E2-F279A705EE1B}"/>
    <dgm:cxn modelId="{8D540C5D-5425-4BA5-B8AB-D694BA8E73A0}" type="presOf" srcId="{917B3EC3-FAD2-4D0C-9F52-ED4965D76F54}" destId="{6A6BF562-2815-45BC-80DB-3B060AD6A5B9}" srcOrd="0" destOrd="0" presId="urn:microsoft.com/office/officeart/2005/8/layout/vList4"/>
    <dgm:cxn modelId="{AE45A661-0BD1-4570-AF70-BE250C23D083}" type="presOf" srcId="{5FB7F5A6-B3BB-4D37-869D-BFFC8B02EBCF}" destId="{97C0C7DD-63A9-44F6-9157-E1D0E9380650}" srcOrd="1" destOrd="4" presId="urn:microsoft.com/office/officeart/2005/8/layout/vList4"/>
    <dgm:cxn modelId="{964A7D62-62B6-4F12-A3D0-0799F9C4738B}" type="presOf" srcId="{871875A0-FF87-456B-BA2E-3063490DB411}" destId="{F3CE7EA4-ABC7-4761-8422-FFCD62806B22}" srcOrd="0" destOrd="0" presId="urn:microsoft.com/office/officeart/2005/8/layout/vList4"/>
    <dgm:cxn modelId="{8AE81346-2152-4365-928C-A21D89D2E965}" type="presOf" srcId="{61148A99-E425-4EC9-A72B-FE4CC0E7C7B6}" destId="{007B96AB-90C5-49F6-88DC-FB5F3B938C36}" srcOrd="0" destOrd="0" presId="urn:microsoft.com/office/officeart/2005/8/layout/vList4"/>
    <dgm:cxn modelId="{BF1DCE4A-1DFD-4F79-957F-FAE33A6195C9}" srcId="{61148A99-E425-4EC9-A72B-FE4CC0E7C7B6}" destId="{C6E02B44-DC9E-41F9-B4B6-FFB22955D249}" srcOrd="2" destOrd="0" parTransId="{B31133E8-7F73-45BC-9BCC-10964C851260}" sibTransId="{4E58D49A-870A-4093-A088-A2D70D97A9E8}"/>
    <dgm:cxn modelId="{C29F394B-052D-4AED-8801-57708A427A08}" srcId="{61148A99-E425-4EC9-A72B-FE4CC0E7C7B6}" destId="{3EA55D57-DF45-44DB-AE78-B557D414DDA8}" srcOrd="0" destOrd="0" parTransId="{C2CFC17E-FF4A-498A-8151-DF7D1F89BED6}" sibTransId="{E2C415C6-A1CE-4F0F-9725-EE057F3A5925}"/>
    <dgm:cxn modelId="{29793A4D-40BF-4448-9997-EDA6903E7318}" type="presOf" srcId="{FA26E1AD-FC20-4E8D-B08D-C74E7A419EB0}" destId="{F3CE7EA4-ABC7-4761-8422-FFCD62806B22}" srcOrd="0" destOrd="1" presId="urn:microsoft.com/office/officeart/2005/8/layout/vList4"/>
    <dgm:cxn modelId="{149A876F-8DE9-40E1-BEC7-00365EA6D853}" srcId="{61148A99-E425-4EC9-A72B-FE4CC0E7C7B6}" destId="{602235EC-FB28-48DB-9F67-7AD87334506B}" srcOrd="1" destOrd="0" parTransId="{A65D0F5A-6ADB-4537-9768-46EE7FF6357A}" sibTransId="{25615C8F-4FE0-41C6-A659-4AF5ECA0CA8B}"/>
    <dgm:cxn modelId="{D1898D5A-45AC-42FC-B4DC-AD92447DEBA1}" type="presOf" srcId="{C6E02B44-DC9E-41F9-B4B6-FFB22955D249}" destId="{007B96AB-90C5-49F6-88DC-FB5F3B938C36}" srcOrd="0" destOrd="3" presId="urn:microsoft.com/office/officeart/2005/8/layout/vList4"/>
    <dgm:cxn modelId="{061CFD81-19FB-4F65-8F0C-C8FD828D2FC5}" srcId="{871875A0-FF87-456B-BA2E-3063490DB411}" destId="{FA26E1AD-FC20-4E8D-B08D-C74E7A419EB0}" srcOrd="0" destOrd="0" parTransId="{632D3DBE-C360-452C-935D-B02BCE7BCB30}" sibTransId="{29072C30-8F5A-4313-A25C-490AE28A2258}"/>
    <dgm:cxn modelId="{D0DB4B84-DC24-44E5-8F2C-D19C2ED641E6}" type="presOf" srcId="{5FB7F5A6-B3BB-4D37-869D-BFFC8B02EBCF}" destId="{F3CE7EA4-ABC7-4761-8422-FFCD62806B22}" srcOrd="0" destOrd="4" presId="urn:microsoft.com/office/officeart/2005/8/layout/vList4"/>
    <dgm:cxn modelId="{E006E899-3AE1-489E-875D-F06307B63A3D}" type="presOf" srcId="{23386BC3-5E99-42E0-9FF1-82F4D5FE79A4}" destId="{007B96AB-90C5-49F6-88DC-FB5F3B938C36}" srcOrd="0" destOrd="4" presId="urn:microsoft.com/office/officeart/2005/8/layout/vList4"/>
    <dgm:cxn modelId="{A66D6AA5-D3AC-4876-9BEA-D1E318FF368F}" srcId="{61148A99-E425-4EC9-A72B-FE4CC0E7C7B6}" destId="{23386BC3-5E99-42E0-9FF1-82F4D5FE79A4}" srcOrd="3" destOrd="0" parTransId="{99763D36-5B19-4118-8001-69C13D5C4614}" sibTransId="{710E884A-6B24-4EDF-A603-84C53837AA9E}"/>
    <dgm:cxn modelId="{81D781A9-B33B-4835-8B8F-3F52C3047837}" type="presOf" srcId="{23386BC3-5E99-42E0-9FF1-82F4D5FE79A4}" destId="{F0227C01-7DD0-45EC-AF9C-115756E12909}" srcOrd="1" destOrd="4" presId="urn:microsoft.com/office/officeart/2005/8/layout/vList4"/>
    <dgm:cxn modelId="{275891AB-58EA-435E-A515-83A53358E1BE}" type="presOf" srcId="{3EA55D57-DF45-44DB-AE78-B557D414DDA8}" destId="{F0227C01-7DD0-45EC-AF9C-115756E12909}" srcOrd="1" destOrd="1" presId="urn:microsoft.com/office/officeart/2005/8/layout/vList4"/>
    <dgm:cxn modelId="{3E2493B0-2C52-4774-95A9-144DAAD6EF61}" srcId="{917B3EC3-FAD2-4D0C-9F52-ED4965D76F54}" destId="{61148A99-E425-4EC9-A72B-FE4CC0E7C7B6}" srcOrd="0" destOrd="0" parTransId="{D45148F5-DED1-40CB-B803-A7C51F72F91A}" sibTransId="{E2733889-FE8F-4E96-9711-41017B4C79D9}"/>
    <dgm:cxn modelId="{1FF4D1B1-7E85-4CBE-916B-14BFE6A607CE}" type="presOf" srcId="{3EA55D57-DF45-44DB-AE78-B557D414DDA8}" destId="{007B96AB-90C5-49F6-88DC-FB5F3B938C36}" srcOrd="0" destOrd="1" presId="urn:microsoft.com/office/officeart/2005/8/layout/vList4"/>
    <dgm:cxn modelId="{9D5ED9B7-69CC-4DD2-BE0F-A7EB79A294D8}" type="presOf" srcId="{09FCD935-277E-4B28-B4D3-26FA124A1B41}" destId="{F3CE7EA4-ABC7-4761-8422-FFCD62806B22}" srcOrd="0" destOrd="3" presId="urn:microsoft.com/office/officeart/2005/8/layout/vList4"/>
    <dgm:cxn modelId="{45AE2DBE-EFBB-4311-A870-B5EDCA5E820A}" srcId="{871875A0-FF87-456B-BA2E-3063490DB411}" destId="{09FCD935-277E-4B28-B4D3-26FA124A1B41}" srcOrd="2" destOrd="0" parTransId="{CD3C54D0-46D4-4644-B2CC-376A9C085C36}" sibTransId="{76028B02-0E0E-458D-BD8D-1A7882AA3F0B}"/>
    <dgm:cxn modelId="{A1B427CD-57FB-4800-B28F-7C25ECBDF3B1}" type="presOf" srcId="{602235EC-FB28-48DB-9F67-7AD87334506B}" destId="{007B96AB-90C5-49F6-88DC-FB5F3B938C36}" srcOrd="0" destOrd="2" presId="urn:microsoft.com/office/officeart/2005/8/layout/vList4"/>
    <dgm:cxn modelId="{8F16AED0-2154-4DF2-B7EC-DE341D47AF6E}" type="presOf" srcId="{871875A0-FF87-456B-BA2E-3063490DB411}" destId="{97C0C7DD-63A9-44F6-9157-E1D0E9380650}" srcOrd="1" destOrd="0" presId="urn:microsoft.com/office/officeart/2005/8/layout/vList4"/>
    <dgm:cxn modelId="{1EB0F4D0-085F-4ED7-AD60-C02CA1643737}" type="presOf" srcId="{09FCD935-277E-4B28-B4D3-26FA124A1B41}" destId="{97C0C7DD-63A9-44F6-9157-E1D0E9380650}" srcOrd="1" destOrd="3" presId="urn:microsoft.com/office/officeart/2005/8/layout/vList4"/>
    <dgm:cxn modelId="{1BF583D1-C4C1-4E22-B89C-2105A05EA55A}" srcId="{871875A0-FF87-456B-BA2E-3063490DB411}" destId="{5FB7F5A6-B3BB-4D37-869D-BFFC8B02EBCF}" srcOrd="3" destOrd="0" parTransId="{8719C6F1-58F8-4712-AAE7-7BD9101B6CC7}" sibTransId="{1FA815C3-E589-46F6-BEAD-AF51555EEFB8}"/>
    <dgm:cxn modelId="{597FD9DF-5D90-4CA8-81BA-6217B5956061}" type="presOf" srcId="{C6E02B44-DC9E-41F9-B4B6-FFB22955D249}" destId="{F0227C01-7DD0-45EC-AF9C-115756E12909}" srcOrd="1" destOrd="3" presId="urn:microsoft.com/office/officeart/2005/8/layout/vList4"/>
    <dgm:cxn modelId="{048789E8-0DFB-4F2B-8F69-16CB1802A634}" type="presOf" srcId="{61148A99-E425-4EC9-A72B-FE4CC0E7C7B6}" destId="{F0227C01-7DD0-45EC-AF9C-115756E12909}" srcOrd="1" destOrd="0" presId="urn:microsoft.com/office/officeart/2005/8/layout/vList4"/>
    <dgm:cxn modelId="{B994E2EA-D45F-4170-AFC6-A14A70E607E3}" type="presOf" srcId="{FA26E1AD-FC20-4E8D-B08D-C74E7A419EB0}" destId="{97C0C7DD-63A9-44F6-9157-E1D0E9380650}" srcOrd="1" destOrd="1" presId="urn:microsoft.com/office/officeart/2005/8/layout/vList4"/>
    <dgm:cxn modelId="{429AD5EF-D503-4666-BDB1-4FE602836354}" type="presOf" srcId="{602235EC-FB28-48DB-9F67-7AD87334506B}" destId="{F0227C01-7DD0-45EC-AF9C-115756E12909}" srcOrd="1" destOrd="2" presId="urn:microsoft.com/office/officeart/2005/8/layout/vList4"/>
    <dgm:cxn modelId="{E60A4EF0-39D3-44F6-B0CD-191A16FE08EC}" srcId="{917B3EC3-FAD2-4D0C-9F52-ED4965D76F54}" destId="{871875A0-FF87-456B-BA2E-3063490DB411}" srcOrd="1" destOrd="0" parTransId="{BD4D984E-BFEA-486F-A6C4-EFCA557052D1}" sibTransId="{564A1449-1E76-4A1E-AE18-168CD1A4410D}"/>
    <dgm:cxn modelId="{A2A4052D-9463-4A98-9247-F31684D1921D}" type="presParOf" srcId="{6A6BF562-2815-45BC-80DB-3B060AD6A5B9}" destId="{DD69288A-B75A-4E87-937C-201A944E2BC7}" srcOrd="0" destOrd="0" presId="urn:microsoft.com/office/officeart/2005/8/layout/vList4"/>
    <dgm:cxn modelId="{41280CC2-8C81-4EB4-B7A3-1E5430571EF4}" type="presParOf" srcId="{DD69288A-B75A-4E87-937C-201A944E2BC7}" destId="{007B96AB-90C5-49F6-88DC-FB5F3B938C36}" srcOrd="0" destOrd="0" presId="urn:microsoft.com/office/officeart/2005/8/layout/vList4"/>
    <dgm:cxn modelId="{C57BF0E7-E2A2-4D32-A95C-B0EB0BC4307B}" type="presParOf" srcId="{DD69288A-B75A-4E87-937C-201A944E2BC7}" destId="{447FEA19-F7E4-4D8A-A5B0-9B2DFD04520E}" srcOrd="1" destOrd="0" presId="urn:microsoft.com/office/officeart/2005/8/layout/vList4"/>
    <dgm:cxn modelId="{AE6C914E-B992-4450-9307-A47DB9E0B8EC}" type="presParOf" srcId="{DD69288A-B75A-4E87-937C-201A944E2BC7}" destId="{F0227C01-7DD0-45EC-AF9C-115756E12909}" srcOrd="2" destOrd="0" presId="urn:microsoft.com/office/officeart/2005/8/layout/vList4"/>
    <dgm:cxn modelId="{946FC0D3-8A2C-4135-9136-99749CC3F6E2}" type="presParOf" srcId="{6A6BF562-2815-45BC-80DB-3B060AD6A5B9}" destId="{E68C9F53-41AF-48C2-985E-D1B2F3973C82}" srcOrd="1" destOrd="0" presId="urn:microsoft.com/office/officeart/2005/8/layout/vList4"/>
    <dgm:cxn modelId="{3D10FF4C-74FE-44C8-967C-FD024B425015}" type="presParOf" srcId="{6A6BF562-2815-45BC-80DB-3B060AD6A5B9}" destId="{3D3BEC09-4C64-4D6D-89DA-8E78E333B2D4}" srcOrd="2" destOrd="0" presId="urn:microsoft.com/office/officeart/2005/8/layout/vList4"/>
    <dgm:cxn modelId="{357DFC43-E094-4046-B2B0-1FCAF5A69D41}" type="presParOf" srcId="{3D3BEC09-4C64-4D6D-89DA-8E78E333B2D4}" destId="{F3CE7EA4-ABC7-4761-8422-FFCD62806B22}" srcOrd="0" destOrd="0" presId="urn:microsoft.com/office/officeart/2005/8/layout/vList4"/>
    <dgm:cxn modelId="{58C26CB9-78C6-4E4E-9598-045DC0565FF5}" type="presParOf" srcId="{3D3BEC09-4C64-4D6D-89DA-8E78E333B2D4}" destId="{5BFEEE25-6AE9-4903-85E5-AED6C82A9385}" srcOrd="1" destOrd="0" presId="urn:microsoft.com/office/officeart/2005/8/layout/vList4"/>
    <dgm:cxn modelId="{D94A7ACC-6825-4EEA-A896-F80D113A4573}" type="presParOf" srcId="{3D3BEC09-4C64-4D6D-89DA-8E78E333B2D4}" destId="{97C0C7DD-63A9-44F6-9157-E1D0E938065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17B3EC3-FAD2-4D0C-9F52-ED4965D76F54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148A99-E425-4EC9-A72B-FE4CC0E7C7B6}">
      <dgm:prSet phldrT="[Text]" custT="1"/>
      <dgm:spPr>
        <a:blipFill>
          <a:blip xmlns:r="http://schemas.openxmlformats.org/officeDocument/2006/relationships" r:embed="rId1"/>
          <a:stretch>
            <a:fillRect t="-1111" b="-370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45148F5-DED1-40CB-B803-A7C51F72F91A}" type="parTrans" cxnId="{3E2493B0-2C52-4774-95A9-144DAAD6EF61}">
      <dgm:prSet/>
      <dgm:spPr/>
      <dgm:t>
        <a:bodyPr/>
        <a:lstStyle/>
        <a:p>
          <a:endParaRPr lang="en-US"/>
        </a:p>
      </dgm:t>
    </dgm:pt>
    <dgm:pt modelId="{E2733889-FE8F-4E96-9711-41017B4C79D9}" type="sibTrans" cxnId="{3E2493B0-2C52-4774-95A9-144DAAD6EF61}">
      <dgm:prSet/>
      <dgm:spPr/>
      <dgm:t>
        <a:bodyPr/>
        <a:lstStyle/>
        <a:p>
          <a:endParaRPr lang="en-US"/>
        </a:p>
      </dgm:t>
    </dgm:pt>
    <dgm:pt modelId="{871875A0-FF87-456B-BA2E-3063490DB411}">
      <dgm:prSet phldrT="[Text]" custT="1"/>
      <dgm:spPr>
        <a:blipFill>
          <a:blip xmlns:r="http://schemas.openxmlformats.org/officeDocument/2006/relationships" r:embed="rId2"/>
          <a:stretch>
            <a:fillRect t="-1111" b="-370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D4D984E-BFEA-486F-A6C4-EFCA557052D1}" type="parTrans" cxnId="{E60A4EF0-39D3-44F6-B0CD-191A16FE08EC}">
      <dgm:prSet/>
      <dgm:spPr/>
      <dgm:t>
        <a:bodyPr/>
        <a:lstStyle/>
        <a:p>
          <a:endParaRPr lang="en-US"/>
        </a:p>
      </dgm:t>
    </dgm:pt>
    <dgm:pt modelId="{564A1449-1E76-4A1E-AE18-168CD1A4410D}" type="sibTrans" cxnId="{E60A4EF0-39D3-44F6-B0CD-191A16FE08EC}">
      <dgm:prSet/>
      <dgm:spPr/>
      <dgm:t>
        <a:bodyPr/>
        <a:lstStyle/>
        <a:p>
          <a:endParaRPr lang="en-US"/>
        </a:p>
      </dgm:t>
    </dgm:pt>
    <dgm:pt modelId="{FA26E1AD-FC20-4E8D-B08D-C74E7A419EB0}">
      <dgm:prSet phldrT="[Text]"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32D3DBE-C360-452C-935D-B02BCE7BCB30}" type="parTrans" cxnId="{061CFD81-19FB-4F65-8F0C-C8FD828D2FC5}">
      <dgm:prSet/>
      <dgm:spPr/>
      <dgm:t>
        <a:bodyPr/>
        <a:lstStyle/>
        <a:p>
          <a:endParaRPr lang="en-US"/>
        </a:p>
      </dgm:t>
    </dgm:pt>
    <dgm:pt modelId="{29072C30-8F5A-4313-A25C-490AE28A2258}" type="sibTrans" cxnId="{061CFD81-19FB-4F65-8F0C-C8FD828D2FC5}">
      <dgm:prSet/>
      <dgm:spPr/>
      <dgm:t>
        <a:bodyPr/>
        <a:lstStyle/>
        <a:p>
          <a:endParaRPr lang="en-US"/>
        </a:p>
      </dgm:t>
    </dgm:pt>
    <dgm:pt modelId="{5FB7F5A6-B3BB-4D37-869D-BFFC8B02EBCF}">
      <dgm:prSet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19C6F1-58F8-4712-AAE7-7BD9101B6CC7}" type="parTrans" cxnId="{1BF583D1-C4C1-4E22-B89C-2105A05EA55A}">
      <dgm:prSet/>
      <dgm:spPr/>
      <dgm:t>
        <a:bodyPr/>
        <a:lstStyle/>
        <a:p>
          <a:endParaRPr lang="en-US"/>
        </a:p>
      </dgm:t>
    </dgm:pt>
    <dgm:pt modelId="{1FA815C3-E589-46F6-BEAD-AF51555EEFB8}" type="sibTrans" cxnId="{1BF583D1-C4C1-4E22-B89C-2105A05EA55A}">
      <dgm:prSet/>
      <dgm:spPr/>
      <dgm:t>
        <a:bodyPr/>
        <a:lstStyle/>
        <a:p>
          <a:endParaRPr lang="en-US"/>
        </a:p>
      </dgm:t>
    </dgm:pt>
    <dgm:pt modelId="{4082B50F-62B3-4DA9-A57F-8EA03B46C138}">
      <dgm:prSet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1428340E-6CDF-468C-83E6-C74E4DC3A192}" type="parTrans" cxnId="{6FB0E95B-E2E8-4273-9F53-DFA01E0F240B}">
      <dgm:prSet/>
      <dgm:spPr/>
      <dgm:t>
        <a:bodyPr/>
        <a:lstStyle/>
        <a:p>
          <a:endParaRPr lang="en-US"/>
        </a:p>
      </dgm:t>
    </dgm:pt>
    <dgm:pt modelId="{A504174E-6923-422B-90E2-F279A705EE1B}" type="sibTrans" cxnId="{6FB0E95B-E2E8-4273-9F53-DFA01E0F240B}">
      <dgm:prSet/>
      <dgm:spPr/>
      <dgm:t>
        <a:bodyPr/>
        <a:lstStyle/>
        <a:p>
          <a:endParaRPr lang="en-US"/>
        </a:p>
      </dgm:t>
    </dgm:pt>
    <dgm:pt modelId="{09FCD935-277E-4B28-B4D3-26FA124A1B41}">
      <dgm:prSet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CD3C54D0-46D4-4644-B2CC-376A9C085C36}" type="parTrans" cxnId="{45AE2DBE-EFBB-4311-A870-B5EDCA5E820A}">
      <dgm:prSet/>
      <dgm:spPr/>
      <dgm:t>
        <a:bodyPr/>
        <a:lstStyle/>
        <a:p>
          <a:endParaRPr lang="en-US"/>
        </a:p>
      </dgm:t>
    </dgm:pt>
    <dgm:pt modelId="{76028B02-0E0E-458D-BD8D-1A7882AA3F0B}" type="sibTrans" cxnId="{45AE2DBE-EFBB-4311-A870-B5EDCA5E820A}">
      <dgm:prSet/>
      <dgm:spPr/>
      <dgm:t>
        <a:bodyPr/>
        <a:lstStyle/>
        <a:p>
          <a:endParaRPr lang="en-US"/>
        </a:p>
      </dgm:t>
    </dgm:pt>
    <dgm:pt modelId="{23386BC3-5E99-42E0-9FF1-82F4D5FE79A4}">
      <dgm:prSet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10E884A-6B24-4EDF-A603-84C53837AA9E}" type="sibTrans" cxnId="{A66D6AA5-D3AC-4876-9BEA-D1E318FF368F}">
      <dgm:prSet/>
      <dgm:spPr/>
      <dgm:t>
        <a:bodyPr/>
        <a:lstStyle/>
        <a:p>
          <a:endParaRPr lang="en-US"/>
        </a:p>
      </dgm:t>
    </dgm:pt>
    <dgm:pt modelId="{99763D36-5B19-4118-8001-69C13D5C4614}" type="parTrans" cxnId="{A66D6AA5-D3AC-4876-9BEA-D1E318FF368F}">
      <dgm:prSet/>
      <dgm:spPr/>
      <dgm:t>
        <a:bodyPr/>
        <a:lstStyle/>
        <a:p>
          <a:endParaRPr lang="en-US"/>
        </a:p>
      </dgm:t>
    </dgm:pt>
    <dgm:pt modelId="{3EA55D57-DF45-44DB-AE78-B557D414DDA8}">
      <dgm:prSet phldrT="[Text]"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C415C6-A1CE-4F0F-9725-EE057F3A5925}" type="sibTrans" cxnId="{C29F394B-052D-4AED-8801-57708A427A08}">
      <dgm:prSet/>
      <dgm:spPr/>
      <dgm:t>
        <a:bodyPr/>
        <a:lstStyle/>
        <a:p>
          <a:endParaRPr lang="en-US"/>
        </a:p>
      </dgm:t>
    </dgm:pt>
    <dgm:pt modelId="{C2CFC17E-FF4A-498A-8151-DF7D1F89BED6}" type="parTrans" cxnId="{C29F394B-052D-4AED-8801-57708A427A08}">
      <dgm:prSet/>
      <dgm:spPr/>
      <dgm:t>
        <a:bodyPr/>
        <a:lstStyle/>
        <a:p>
          <a:endParaRPr lang="en-US"/>
        </a:p>
      </dgm:t>
    </dgm:pt>
    <dgm:pt modelId="{602235EC-FB28-48DB-9F67-7AD87334506B}">
      <dgm:prSet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5615C8F-4FE0-41C6-A659-4AF5ECA0CA8B}" type="sibTrans" cxnId="{149A876F-8DE9-40E1-BEC7-00365EA6D853}">
      <dgm:prSet/>
      <dgm:spPr/>
      <dgm:t>
        <a:bodyPr/>
        <a:lstStyle/>
        <a:p>
          <a:endParaRPr lang="en-US"/>
        </a:p>
      </dgm:t>
    </dgm:pt>
    <dgm:pt modelId="{A65D0F5A-6ADB-4537-9768-46EE7FF6357A}" type="parTrans" cxnId="{149A876F-8DE9-40E1-BEC7-00365EA6D853}">
      <dgm:prSet/>
      <dgm:spPr/>
      <dgm:t>
        <a:bodyPr/>
        <a:lstStyle/>
        <a:p>
          <a:endParaRPr lang="en-US"/>
        </a:p>
      </dgm:t>
    </dgm:pt>
    <dgm:pt modelId="{C6E02B44-DC9E-41F9-B4B6-FFB22955D249}">
      <dgm:prSet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E58D49A-870A-4093-A088-A2D70D97A9E8}" type="sibTrans" cxnId="{BF1DCE4A-1DFD-4F79-957F-FAE33A6195C9}">
      <dgm:prSet/>
      <dgm:spPr/>
      <dgm:t>
        <a:bodyPr/>
        <a:lstStyle/>
        <a:p>
          <a:endParaRPr lang="en-US"/>
        </a:p>
      </dgm:t>
    </dgm:pt>
    <dgm:pt modelId="{B31133E8-7F73-45BC-9BCC-10964C851260}" type="parTrans" cxnId="{BF1DCE4A-1DFD-4F79-957F-FAE33A6195C9}">
      <dgm:prSet/>
      <dgm:spPr/>
      <dgm:t>
        <a:bodyPr/>
        <a:lstStyle/>
        <a:p>
          <a:endParaRPr lang="en-US"/>
        </a:p>
      </dgm:t>
    </dgm:pt>
    <dgm:pt modelId="{6A6BF562-2815-45BC-80DB-3B060AD6A5B9}" type="pres">
      <dgm:prSet presAssocID="{917B3EC3-FAD2-4D0C-9F52-ED4965D76F54}" presName="linear" presStyleCnt="0">
        <dgm:presLayoutVars>
          <dgm:dir/>
          <dgm:resizeHandles val="exact"/>
        </dgm:presLayoutVars>
      </dgm:prSet>
      <dgm:spPr/>
    </dgm:pt>
    <dgm:pt modelId="{DD69288A-B75A-4E87-937C-201A944E2BC7}" type="pres">
      <dgm:prSet presAssocID="{61148A99-E425-4EC9-A72B-FE4CC0E7C7B6}" presName="comp" presStyleCnt="0"/>
      <dgm:spPr/>
    </dgm:pt>
    <dgm:pt modelId="{007B96AB-90C5-49F6-88DC-FB5F3B938C36}" type="pres">
      <dgm:prSet presAssocID="{61148A99-E425-4EC9-A72B-FE4CC0E7C7B6}" presName="box" presStyleLbl="node1" presStyleIdx="0" presStyleCnt="2" custLinFactNeighborX="-12972" custLinFactNeighborY="-428"/>
      <dgm:spPr/>
    </dgm:pt>
    <dgm:pt modelId="{447FEA19-F7E4-4D8A-A5B0-9B2DFD04520E}" type="pres">
      <dgm:prSet presAssocID="{61148A99-E425-4EC9-A72B-FE4CC0E7C7B6}" presName="img" presStyleLbl="fgImgPlace1" presStyleIdx="0" presStyleCnt="2"/>
      <dgm:spPr>
        <a:blipFill rotWithShape="1">
          <a:blip xmlns:r="http://schemas.openxmlformats.org/officeDocument/2006/relationships" r:embed="rId3"/>
          <a:srcRect/>
          <a:stretch>
            <a:fillRect l="-12000" r="-12000"/>
          </a:stretch>
        </a:blipFill>
      </dgm:spPr>
    </dgm:pt>
    <dgm:pt modelId="{F0227C01-7DD0-45EC-AF9C-115756E12909}" type="pres">
      <dgm:prSet presAssocID="{61148A99-E425-4EC9-A72B-FE4CC0E7C7B6}" presName="text" presStyleLbl="node1" presStyleIdx="0" presStyleCnt="2">
        <dgm:presLayoutVars>
          <dgm:bulletEnabled val="1"/>
        </dgm:presLayoutVars>
      </dgm:prSet>
      <dgm:spPr/>
    </dgm:pt>
    <dgm:pt modelId="{E68C9F53-41AF-48C2-985E-D1B2F3973C82}" type="pres">
      <dgm:prSet presAssocID="{E2733889-FE8F-4E96-9711-41017B4C79D9}" presName="spacer" presStyleCnt="0"/>
      <dgm:spPr/>
    </dgm:pt>
    <dgm:pt modelId="{3D3BEC09-4C64-4D6D-89DA-8E78E333B2D4}" type="pres">
      <dgm:prSet presAssocID="{871875A0-FF87-456B-BA2E-3063490DB411}" presName="comp" presStyleCnt="0"/>
      <dgm:spPr/>
    </dgm:pt>
    <dgm:pt modelId="{F3CE7EA4-ABC7-4761-8422-FFCD62806B22}" type="pres">
      <dgm:prSet presAssocID="{871875A0-FF87-456B-BA2E-3063490DB411}" presName="box" presStyleLbl="node1" presStyleIdx="1" presStyleCnt="2"/>
      <dgm:spPr/>
    </dgm:pt>
    <dgm:pt modelId="{5BFEEE25-6AE9-4903-85E5-AED6C82A9385}" type="pres">
      <dgm:prSet presAssocID="{871875A0-FF87-456B-BA2E-3063490DB411}" presName="img" presStyleLbl="fgImgPlace1" presStyleIdx="1" presStyleCnt="2"/>
      <dgm:spPr>
        <a:blipFill rotWithShape="1">
          <a:blip xmlns:r="http://schemas.openxmlformats.org/officeDocument/2006/relationships" r:embed="rId4"/>
          <a:srcRect/>
          <a:stretch>
            <a:fillRect l="-29000" r="-29000"/>
          </a:stretch>
        </a:blipFill>
      </dgm:spPr>
    </dgm:pt>
    <dgm:pt modelId="{97C0C7DD-63A9-44F6-9157-E1D0E9380650}" type="pres">
      <dgm:prSet presAssocID="{871875A0-FF87-456B-BA2E-3063490DB411}" presName="text" presStyleLbl="node1" presStyleIdx="1" presStyleCnt="2">
        <dgm:presLayoutVars>
          <dgm:bulletEnabled val="1"/>
        </dgm:presLayoutVars>
      </dgm:prSet>
      <dgm:spPr/>
    </dgm:pt>
  </dgm:ptLst>
  <dgm:cxnLst>
    <dgm:cxn modelId="{1C145503-44A4-4CD1-A951-CF6A85508696}" type="presOf" srcId="{4082B50F-62B3-4DA9-A57F-8EA03B46C138}" destId="{F3CE7EA4-ABC7-4761-8422-FFCD62806B22}" srcOrd="0" destOrd="2" presId="urn:microsoft.com/office/officeart/2005/8/layout/vList4"/>
    <dgm:cxn modelId="{9477E709-1F40-4D7D-BAD4-FC23998EC215}" type="presOf" srcId="{4082B50F-62B3-4DA9-A57F-8EA03B46C138}" destId="{97C0C7DD-63A9-44F6-9157-E1D0E9380650}" srcOrd="1" destOrd="2" presId="urn:microsoft.com/office/officeart/2005/8/layout/vList4"/>
    <dgm:cxn modelId="{6FB0E95B-E2E8-4273-9F53-DFA01E0F240B}" srcId="{871875A0-FF87-456B-BA2E-3063490DB411}" destId="{4082B50F-62B3-4DA9-A57F-8EA03B46C138}" srcOrd="1" destOrd="0" parTransId="{1428340E-6CDF-468C-83E6-C74E4DC3A192}" sibTransId="{A504174E-6923-422B-90E2-F279A705EE1B}"/>
    <dgm:cxn modelId="{8D540C5D-5425-4BA5-B8AB-D694BA8E73A0}" type="presOf" srcId="{917B3EC3-FAD2-4D0C-9F52-ED4965D76F54}" destId="{6A6BF562-2815-45BC-80DB-3B060AD6A5B9}" srcOrd="0" destOrd="0" presId="urn:microsoft.com/office/officeart/2005/8/layout/vList4"/>
    <dgm:cxn modelId="{AE45A661-0BD1-4570-AF70-BE250C23D083}" type="presOf" srcId="{5FB7F5A6-B3BB-4D37-869D-BFFC8B02EBCF}" destId="{97C0C7DD-63A9-44F6-9157-E1D0E9380650}" srcOrd="1" destOrd="4" presId="urn:microsoft.com/office/officeart/2005/8/layout/vList4"/>
    <dgm:cxn modelId="{964A7D62-62B6-4F12-A3D0-0799F9C4738B}" type="presOf" srcId="{871875A0-FF87-456B-BA2E-3063490DB411}" destId="{F3CE7EA4-ABC7-4761-8422-FFCD62806B22}" srcOrd="0" destOrd="0" presId="urn:microsoft.com/office/officeart/2005/8/layout/vList4"/>
    <dgm:cxn modelId="{8AE81346-2152-4365-928C-A21D89D2E965}" type="presOf" srcId="{61148A99-E425-4EC9-A72B-FE4CC0E7C7B6}" destId="{007B96AB-90C5-49F6-88DC-FB5F3B938C36}" srcOrd="0" destOrd="0" presId="urn:microsoft.com/office/officeart/2005/8/layout/vList4"/>
    <dgm:cxn modelId="{BF1DCE4A-1DFD-4F79-957F-FAE33A6195C9}" srcId="{61148A99-E425-4EC9-A72B-FE4CC0E7C7B6}" destId="{C6E02B44-DC9E-41F9-B4B6-FFB22955D249}" srcOrd="2" destOrd="0" parTransId="{B31133E8-7F73-45BC-9BCC-10964C851260}" sibTransId="{4E58D49A-870A-4093-A088-A2D70D97A9E8}"/>
    <dgm:cxn modelId="{C29F394B-052D-4AED-8801-57708A427A08}" srcId="{61148A99-E425-4EC9-A72B-FE4CC0E7C7B6}" destId="{3EA55D57-DF45-44DB-AE78-B557D414DDA8}" srcOrd="0" destOrd="0" parTransId="{C2CFC17E-FF4A-498A-8151-DF7D1F89BED6}" sibTransId="{E2C415C6-A1CE-4F0F-9725-EE057F3A5925}"/>
    <dgm:cxn modelId="{29793A4D-40BF-4448-9997-EDA6903E7318}" type="presOf" srcId="{FA26E1AD-FC20-4E8D-B08D-C74E7A419EB0}" destId="{F3CE7EA4-ABC7-4761-8422-FFCD62806B22}" srcOrd="0" destOrd="1" presId="urn:microsoft.com/office/officeart/2005/8/layout/vList4"/>
    <dgm:cxn modelId="{149A876F-8DE9-40E1-BEC7-00365EA6D853}" srcId="{61148A99-E425-4EC9-A72B-FE4CC0E7C7B6}" destId="{602235EC-FB28-48DB-9F67-7AD87334506B}" srcOrd="1" destOrd="0" parTransId="{A65D0F5A-6ADB-4537-9768-46EE7FF6357A}" sibTransId="{25615C8F-4FE0-41C6-A659-4AF5ECA0CA8B}"/>
    <dgm:cxn modelId="{D1898D5A-45AC-42FC-B4DC-AD92447DEBA1}" type="presOf" srcId="{C6E02B44-DC9E-41F9-B4B6-FFB22955D249}" destId="{007B96AB-90C5-49F6-88DC-FB5F3B938C36}" srcOrd="0" destOrd="3" presId="urn:microsoft.com/office/officeart/2005/8/layout/vList4"/>
    <dgm:cxn modelId="{061CFD81-19FB-4F65-8F0C-C8FD828D2FC5}" srcId="{871875A0-FF87-456B-BA2E-3063490DB411}" destId="{FA26E1AD-FC20-4E8D-B08D-C74E7A419EB0}" srcOrd="0" destOrd="0" parTransId="{632D3DBE-C360-452C-935D-B02BCE7BCB30}" sibTransId="{29072C30-8F5A-4313-A25C-490AE28A2258}"/>
    <dgm:cxn modelId="{D0DB4B84-DC24-44E5-8F2C-D19C2ED641E6}" type="presOf" srcId="{5FB7F5A6-B3BB-4D37-869D-BFFC8B02EBCF}" destId="{F3CE7EA4-ABC7-4761-8422-FFCD62806B22}" srcOrd="0" destOrd="4" presId="urn:microsoft.com/office/officeart/2005/8/layout/vList4"/>
    <dgm:cxn modelId="{E006E899-3AE1-489E-875D-F06307B63A3D}" type="presOf" srcId="{23386BC3-5E99-42E0-9FF1-82F4D5FE79A4}" destId="{007B96AB-90C5-49F6-88DC-FB5F3B938C36}" srcOrd="0" destOrd="4" presId="urn:microsoft.com/office/officeart/2005/8/layout/vList4"/>
    <dgm:cxn modelId="{A66D6AA5-D3AC-4876-9BEA-D1E318FF368F}" srcId="{61148A99-E425-4EC9-A72B-FE4CC0E7C7B6}" destId="{23386BC3-5E99-42E0-9FF1-82F4D5FE79A4}" srcOrd="3" destOrd="0" parTransId="{99763D36-5B19-4118-8001-69C13D5C4614}" sibTransId="{710E884A-6B24-4EDF-A603-84C53837AA9E}"/>
    <dgm:cxn modelId="{81D781A9-B33B-4835-8B8F-3F52C3047837}" type="presOf" srcId="{23386BC3-5E99-42E0-9FF1-82F4D5FE79A4}" destId="{F0227C01-7DD0-45EC-AF9C-115756E12909}" srcOrd="1" destOrd="4" presId="urn:microsoft.com/office/officeart/2005/8/layout/vList4"/>
    <dgm:cxn modelId="{275891AB-58EA-435E-A515-83A53358E1BE}" type="presOf" srcId="{3EA55D57-DF45-44DB-AE78-B557D414DDA8}" destId="{F0227C01-7DD0-45EC-AF9C-115756E12909}" srcOrd="1" destOrd="1" presId="urn:microsoft.com/office/officeart/2005/8/layout/vList4"/>
    <dgm:cxn modelId="{3E2493B0-2C52-4774-95A9-144DAAD6EF61}" srcId="{917B3EC3-FAD2-4D0C-9F52-ED4965D76F54}" destId="{61148A99-E425-4EC9-A72B-FE4CC0E7C7B6}" srcOrd="0" destOrd="0" parTransId="{D45148F5-DED1-40CB-B803-A7C51F72F91A}" sibTransId="{E2733889-FE8F-4E96-9711-41017B4C79D9}"/>
    <dgm:cxn modelId="{1FF4D1B1-7E85-4CBE-916B-14BFE6A607CE}" type="presOf" srcId="{3EA55D57-DF45-44DB-AE78-B557D414DDA8}" destId="{007B96AB-90C5-49F6-88DC-FB5F3B938C36}" srcOrd="0" destOrd="1" presId="urn:microsoft.com/office/officeart/2005/8/layout/vList4"/>
    <dgm:cxn modelId="{9D5ED9B7-69CC-4DD2-BE0F-A7EB79A294D8}" type="presOf" srcId="{09FCD935-277E-4B28-B4D3-26FA124A1B41}" destId="{F3CE7EA4-ABC7-4761-8422-FFCD62806B22}" srcOrd="0" destOrd="3" presId="urn:microsoft.com/office/officeart/2005/8/layout/vList4"/>
    <dgm:cxn modelId="{45AE2DBE-EFBB-4311-A870-B5EDCA5E820A}" srcId="{871875A0-FF87-456B-BA2E-3063490DB411}" destId="{09FCD935-277E-4B28-B4D3-26FA124A1B41}" srcOrd="2" destOrd="0" parTransId="{CD3C54D0-46D4-4644-B2CC-376A9C085C36}" sibTransId="{76028B02-0E0E-458D-BD8D-1A7882AA3F0B}"/>
    <dgm:cxn modelId="{A1B427CD-57FB-4800-B28F-7C25ECBDF3B1}" type="presOf" srcId="{602235EC-FB28-48DB-9F67-7AD87334506B}" destId="{007B96AB-90C5-49F6-88DC-FB5F3B938C36}" srcOrd="0" destOrd="2" presId="urn:microsoft.com/office/officeart/2005/8/layout/vList4"/>
    <dgm:cxn modelId="{8F16AED0-2154-4DF2-B7EC-DE341D47AF6E}" type="presOf" srcId="{871875A0-FF87-456B-BA2E-3063490DB411}" destId="{97C0C7DD-63A9-44F6-9157-E1D0E9380650}" srcOrd="1" destOrd="0" presId="urn:microsoft.com/office/officeart/2005/8/layout/vList4"/>
    <dgm:cxn modelId="{1EB0F4D0-085F-4ED7-AD60-C02CA1643737}" type="presOf" srcId="{09FCD935-277E-4B28-B4D3-26FA124A1B41}" destId="{97C0C7DD-63A9-44F6-9157-E1D0E9380650}" srcOrd="1" destOrd="3" presId="urn:microsoft.com/office/officeart/2005/8/layout/vList4"/>
    <dgm:cxn modelId="{1BF583D1-C4C1-4E22-B89C-2105A05EA55A}" srcId="{871875A0-FF87-456B-BA2E-3063490DB411}" destId="{5FB7F5A6-B3BB-4D37-869D-BFFC8B02EBCF}" srcOrd="3" destOrd="0" parTransId="{8719C6F1-58F8-4712-AAE7-7BD9101B6CC7}" sibTransId="{1FA815C3-E589-46F6-BEAD-AF51555EEFB8}"/>
    <dgm:cxn modelId="{597FD9DF-5D90-4CA8-81BA-6217B5956061}" type="presOf" srcId="{C6E02B44-DC9E-41F9-B4B6-FFB22955D249}" destId="{F0227C01-7DD0-45EC-AF9C-115756E12909}" srcOrd="1" destOrd="3" presId="urn:microsoft.com/office/officeart/2005/8/layout/vList4"/>
    <dgm:cxn modelId="{048789E8-0DFB-4F2B-8F69-16CB1802A634}" type="presOf" srcId="{61148A99-E425-4EC9-A72B-FE4CC0E7C7B6}" destId="{F0227C01-7DD0-45EC-AF9C-115756E12909}" srcOrd="1" destOrd="0" presId="urn:microsoft.com/office/officeart/2005/8/layout/vList4"/>
    <dgm:cxn modelId="{B994E2EA-D45F-4170-AFC6-A14A70E607E3}" type="presOf" srcId="{FA26E1AD-FC20-4E8D-B08D-C74E7A419EB0}" destId="{97C0C7DD-63A9-44F6-9157-E1D0E9380650}" srcOrd="1" destOrd="1" presId="urn:microsoft.com/office/officeart/2005/8/layout/vList4"/>
    <dgm:cxn modelId="{429AD5EF-D503-4666-BDB1-4FE602836354}" type="presOf" srcId="{602235EC-FB28-48DB-9F67-7AD87334506B}" destId="{F0227C01-7DD0-45EC-AF9C-115756E12909}" srcOrd="1" destOrd="2" presId="urn:microsoft.com/office/officeart/2005/8/layout/vList4"/>
    <dgm:cxn modelId="{E60A4EF0-39D3-44F6-B0CD-191A16FE08EC}" srcId="{917B3EC3-FAD2-4D0C-9F52-ED4965D76F54}" destId="{871875A0-FF87-456B-BA2E-3063490DB411}" srcOrd="1" destOrd="0" parTransId="{BD4D984E-BFEA-486F-A6C4-EFCA557052D1}" sibTransId="{564A1449-1E76-4A1E-AE18-168CD1A4410D}"/>
    <dgm:cxn modelId="{A2A4052D-9463-4A98-9247-F31684D1921D}" type="presParOf" srcId="{6A6BF562-2815-45BC-80DB-3B060AD6A5B9}" destId="{DD69288A-B75A-4E87-937C-201A944E2BC7}" srcOrd="0" destOrd="0" presId="urn:microsoft.com/office/officeart/2005/8/layout/vList4"/>
    <dgm:cxn modelId="{41280CC2-8C81-4EB4-B7A3-1E5430571EF4}" type="presParOf" srcId="{DD69288A-B75A-4E87-937C-201A944E2BC7}" destId="{007B96AB-90C5-49F6-88DC-FB5F3B938C36}" srcOrd="0" destOrd="0" presId="urn:microsoft.com/office/officeart/2005/8/layout/vList4"/>
    <dgm:cxn modelId="{C57BF0E7-E2A2-4D32-A95C-B0EB0BC4307B}" type="presParOf" srcId="{DD69288A-B75A-4E87-937C-201A944E2BC7}" destId="{447FEA19-F7E4-4D8A-A5B0-9B2DFD04520E}" srcOrd="1" destOrd="0" presId="urn:microsoft.com/office/officeart/2005/8/layout/vList4"/>
    <dgm:cxn modelId="{AE6C914E-B992-4450-9307-A47DB9E0B8EC}" type="presParOf" srcId="{DD69288A-B75A-4E87-937C-201A944E2BC7}" destId="{F0227C01-7DD0-45EC-AF9C-115756E12909}" srcOrd="2" destOrd="0" presId="urn:microsoft.com/office/officeart/2005/8/layout/vList4"/>
    <dgm:cxn modelId="{946FC0D3-8A2C-4135-9136-99749CC3F6E2}" type="presParOf" srcId="{6A6BF562-2815-45BC-80DB-3B060AD6A5B9}" destId="{E68C9F53-41AF-48C2-985E-D1B2F3973C82}" srcOrd="1" destOrd="0" presId="urn:microsoft.com/office/officeart/2005/8/layout/vList4"/>
    <dgm:cxn modelId="{3D10FF4C-74FE-44C8-967C-FD024B425015}" type="presParOf" srcId="{6A6BF562-2815-45BC-80DB-3B060AD6A5B9}" destId="{3D3BEC09-4C64-4D6D-89DA-8E78E333B2D4}" srcOrd="2" destOrd="0" presId="urn:microsoft.com/office/officeart/2005/8/layout/vList4"/>
    <dgm:cxn modelId="{357DFC43-E094-4046-B2B0-1FCAF5A69D41}" type="presParOf" srcId="{3D3BEC09-4C64-4D6D-89DA-8E78E333B2D4}" destId="{F3CE7EA4-ABC7-4761-8422-FFCD62806B22}" srcOrd="0" destOrd="0" presId="urn:microsoft.com/office/officeart/2005/8/layout/vList4"/>
    <dgm:cxn modelId="{58C26CB9-78C6-4E4E-9598-045DC0565FF5}" type="presParOf" srcId="{3D3BEC09-4C64-4D6D-89DA-8E78E333B2D4}" destId="{5BFEEE25-6AE9-4903-85E5-AED6C82A9385}" srcOrd="1" destOrd="0" presId="urn:microsoft.com/office/officeart/2005/8/layout/vList4"/>
    <dgm:cxn modelId="{D94A7ACC-6825-4EEA-A896-F80D113A4573}" type="presParOf" srcId="{3D3BEC09-4C64-4D6D-89DA-8E78E333B2D4}" destId="{97C0C7DD-63A9-44F6-9157-E1D0E938065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5772B0B-7F90-4FB9-B53C-1E785502A692}" type="doc">
      <dgm:prSet loTypeId="urn:microsoft.com/office/officeart/2008/layout/PictureStrips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33DAAA-8A52-4067-9114-C7CE8D895EE4}">
      <dgm:prSet phldrT="[Text]" custT="1"/>
      <dgm:spPr>
        <a:blipFill>
          <a:blip xmlns:r="http://schemas.openxmlformats.org/officeDocument/2006/relationships" r:embed="rId1"/>
          <a:stretch>
            <a:fillRect t="-288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4D02E12-0BC0-462D-B315-4D621E93BC13}" type="parTrans" cxnId="{4EBE20DA-E787-4487-8A39-825898092BFC}">
      <dgm:prSet/>
      <dgm:spPr/>
      <dgm:t>
        <a:bodyPr/>
        <a:lstStyle/>
        <a:p>
          <a:endParaRPr lang="en-US"/>
        </a:p>
      </dgm:t>
    </dgm:pt>
    <dgm:pt modelId="{E64E00C2-F856-4ED0-A555-25370D4E5FC6}" type="sibTrans" cxnId="{4EBE20DA-E787-4487-8A39-825898092BFC}">
      <dgm:prSet/>
      <dgm:spPr/>
      <dgm:t>
        <a:bodyPr/>
        <a:lstStyle/>
        <a:p>
          <a:endParaRPr lang="en-US"/>
        </a:p>
      </dgm:t>
    </dgm:pt>
    <dgm:pt modelId="{F140F355-4288-4F92-AA30-612B3A87A7C7}">
      <dgm:prSet phldrT="[Text]"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113CD94-B63A-4DA9-9F22-7E09408C6C1B}" type="parTrans" cxnId="{E03BB5E9-AB5A-4AED-91D4-834C1BE27D74}">
      <dgm:prSet/>
      <dgm:spPr/>
      <dgm:t>
        <a:bodyPr/>
        <a:lstStyle/>
        <a:p>
          <a:endParaRPr lang="en-US"/>
        </a:p>
      </dgm:t>
    </dgm:pt>
    <dgm:pt modelId="{F6BE5ECF-CACB-42B0-8C89-81D2E7016CDD}" type="sibTrans" cxnId="{E03BB5E9-AB5A-4AED-91D4-834C1BE27D74}">
      <dgm:prSet/>
      <dgm:spPr/>
      <dgm:t>
        <a:bodyPr/>
        <a:lstStyle/>
        <a:p>
          <a:endParaRPr lang="en-US"/>
        </a:p>
      </dgm:t>
    </dgm:pt>
    <dgm:pt modelId="{5799AF7A-6141-470E-A196-78AC545A2AD8}">
      <dgm:prSet phldrT="[Text]"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4F64D5-C01D-4354-B1A8-E13780E40C26}" type="parTrans" cxnId="{6A208993-F2BD-455D-B649-16241CBFDF98}">
      <dgm:prSet/>
      <dgm:spPr/>
      <dgm:t>
        <a:bodyPr/>
        <a:lstStyle/>
        <a:p>
          <a:endParaRPr lang="en-US"/>
        </a:p>
      </dgm:t>
    </dgm:pt>
    <dgm:pt modelId="{6CF35566-1651-4B3A-9CC0-A5CBD91A0365}" type="sibTrans" cxnId="{6A208993-F2BD-455D-B649-16241CBFDF98}">
      <dgm:prSet/>
      <dgm:spPr/>
      <dgm:t>
        <a:bodyPr/>
        <a:lstStyle/>
        <a:p>
          <a:endParaRPr lang="en-US"/>
        </a:p>
      </dgm:t>
    </dgm:pt>
    <dgm:pt modelId="{8014C144-5E65-46B9-800B-A0E1D4A5E8FC}">
      <dgm:prSet phldrT="[Text]" custT="1"/>
      <dgm:spPr>
        <a:blipFill>
          <a:blip xmlns:r="http://schemas.openxmlformats.org/officeDocument/2006/relationships" r:embed="rId2"/>
          <a:stretch>
            <a:fillRect t="-942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4D2088D-ACF8-4665-8740-C769C187452E}" type="parTrans" cxnId="{9473DE8D-2F0F-4474-8168-C08CBB1E5ED6}">
      <dgm:prSet/>
      <dgm:spPr/>
      <dgm:t>
        <a:bodyPr/>
        <a:lstStyle/>
        <a:p>
          <a:endParaRPr lang="en-US"/>
        </a:p>
      </dgm:t>
    </dgm:pt>
    <dgm:pt modelId="{1E29017A-4155-4AAD-97BA-9A4217A47FCF}" type="sibTrans" cxnId="{9473DE8D-2F0F-4474-8168-C08CBB1E5ED6}">
      <dgm:prSet/>
      <dgm:spPr/>
      <dgm:t>
        <a:bodyPr/>
        <a:lstStyle/>
        <a:p>
          <a:endParaRPr lang="en-US"/>
        </a:p>
      </dgm:t>
    </dgm:pt>
    <dgm:pt modelId="{2FADAB98-81B9-4E93-85AD-1E046491E1A9}">
      <dgm:prSet phldrT="[Text]"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2D82D64-6902-4D6F-B691-98BE617FA220}" type="parTrans" cxnId="{648CB4CC-A607-48EB-9222-4F4742E5FD8F}">
      <dgm:prSet/>
      <dgm:spPr/>
      <dgm:t>
        <a:bodyPr/>
        <a:lstStyle/>
        <a:p>
          <a:endParaRPr lang="en-US"/>
        </a:p>
      </dgm:t>
    </dgm:pt>
    <dgm:pt modelId="{BABCD8A1-9660-4027-BDC8-4732B7594FC4}" type="sibTrans" cxnId="{648CB4CC-A607-48EB-9222-4F4742E5FD8F}">
      <dgm:prSet/>
      <dgm:spPr/>
      <dgm:t>
        <a:bodyPr/>
        <a:lstStyle/>
        <a:p>
          <a:endParaRPr lang="en-US"/>
        </a:p>
      </dgm:t>
    </dgm:pt>
    <dgm:pt modelId="{0C42C787-E834-4A84-A648-575DB0F50989}">
      <dgm:prSet phldrT="[Text]"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94F9CD1-35E4-4123-9FCC-80CA1C2335F3}" type="parTrans" cxnId="{3D0D162F-773D-41A7-BEFE-DEF2A0FCF4E2}">
      <dgm:prSet/>
      <dgm:spPr/>
      <dgm:t>
        <a:bodyPr/>
        <a:lstStyle/>
        <a:p>
          <a:endParaRPr lang="en-US"/>
        </a:p>
      </dgm:t>
    </dgm:pt>
    <dgm:pt modelId="{BB08836F-09FF-4F64-86DD-C51D9CB974FB}" type="sibTrans" cxnId="{3D0D162F-773D-41A7-BEFE-DEF2A0FCF4E2}">
      <dgm:prSet/>
      <dgm:spPr/>
      <dgm:t>
        <a:bodyPr/>
        <a:lstStyle/>
        <a:p>
          <a:endParaRPr lang="en-US"/>
        </a:p>
      </dgm:t>
    </dgm:pt>
    <dgm:pt modelId="{3E874146-6459-44DB-BB4A-93B998CB0C81}">
      <dgm:prSet phldrT="[Text]" custT="1"/>
      <dgm:spPr>
        <a:blipFill>
          <a:blip xmlns:r="http://schemas.openxmlformats.org/officeDocument/2006/relationships" r:embed="rId3"/>
          <a:stretch>
            <a:fillRect t="-890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B3C0C24-10DB-400E-A5B5-88FC80FCE206}" type="parTrans" cxnId="{C65278BF-1254-48B0-B20A-ED2C7D1D0561}">
      <dgm:prSet/>
      <dgm:spPr/>
      <dgm:t>
        <a:bodyPr/>
        <a:lstStyle/>
        <a:p>
          <a:endParaRPr lang="en-US"/>
        </a:p>
      </dgm:t>
    </dgm:pt>
    <dgm:pt modelId="{E8A40EB2-64B6-4A4C-BAD2-9542AC0215E3}" type="sibTrans" cxnId="{C65278BF-1254-48B0-B20A-ED2C7D1D0561}">
      <dgm:prSet/>
      <dgm:spPr/>
      <dgm:t>
        <a:bodyPr/>
        <a:lstStyle/>
        <a:p>
          <a:endParaRPr lang="en-US"/>
        </a:p>
      </dgm:t>
    </dgm:pt>
    <dgm:pt modelId="{F8410C87-9BA6-4874-B002-67386767D4DD}">
      <dgm:prSet phldrT="[Text]"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DEFF3A-A6D6-4D02-AEA6-C808B7C25CB0}" type="parTrans" cxnId="{A1745B22-F7DB-4F03-9CFB-D35C8D2D685A}">
      <dgm:prSet/>
      <dgm:spPr/>
      <dgm:t>
        <a:bodyPr/>
        <a:lstStyle/>
        <a:p>
          <a:endParaRPr lang="en-US"/>
        </a:p>
      </dgm:t>
    </dgm:pt>
    <dgm:pt modelId="{62EF6379-4523-467A-99F5-A8B4DB6ADFD3}" type="sibTrans" cxnId="{A1745B22-F7DB-4F03-9CFB-D35C8D2D685A}">
      <dgm:prSet/>
      <dgm:spPr/>
      <dgm:t>
        <a:bodyPr/>
        <a:lstStyle/>
        <a:p>
          <a:endParaRPr lang="en-US"/>
        </a:p>
      </dgm:t>
    </dgm:pt>
    <dgm:pt modelId="{9B136012-7B8B-401C-8000-6BFA348C811D}">
      <dgm:prSet phldrT="[Text]"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1508C04-52A6-41FE-99F7-C4C727953F41}" type="parTrans" cxnId="{78F9273B-63F2-442C-9888-78B080EF228A}">
      <dgm:prSet/>
      <dgm:spPr/>
      <dgm:t>
        <a:bodyPr/>
        <a:lstStyle/>
        <a:p>
          <a:endParaRPr lang="en-US"/>
        </a:p>
      </dgm:t>
    </dgm:pt>
    <dgm:pt modelId="{18CB9406-CEAF-4B27-9D98-20EA202FAA71}" type="sibTrans" cxnId="{78F9273B-63F2-442C-9888-78B080EF228A}">
      <dgm:prSet/>
      <dgm:spPr/>
      <dgm:t>
        <a:bodyPr/>
        <a:lstStyle/>
        <a:p>
          <a:endParaRPr lang="en-US"/>
        </a:p>
      </dgm:t>
    </dgm:pt>
    <dgm:pt modelId="{B52AB3E9-34F6-4014-AAB4-C8CF8912B17B}" type="pres">
      <dgm:prSet presAssocID="{35772B0B-7F90-4FB9-B53C-1E785502A692}" presName="Name0" presStyleCnt="0">
        <dgm:presLayoutVars>
          <dgm:dir/>
          <dgm:resizeHandles val="exact"/>
        </dgm:presLayoutVars>
      </dgm:prSet>
      <dgm:spPr/>
    </dgm:pt>
    <dgm:pt modelId="{10A660DF-CC06-4DEC-B922-00DD067FE9A1}" type="pres">
      <dgm:prSet presAssocID="{B433DAAA-8A52-4067-9114-C7CE8D895EE4}" presName="composite" presStyleCnt="0"/>
      <dgm:spPr/>
    </dgm:pt>
    <dgm:pt modelId="{63410938-940E-4805-B007-B699DA353CB2}" type="pres">
      <dgm:prSet presAssocID="{B433DAAA-8A52-4067-9114-C7CE8D895EE4}" presName="rect1" presStyleLbl="trAlignAcc1" presStyleIdx="0" presStyleCnt="3">
        <dgm:presLayoutVars>
          <dgm:bulletEnabled val="1"/>
        </dgm:presLayoutVars>
      </dgm:prSet>
      <dgm:spPr/>
    </dgm:pt>
    <dgm:pt modelId="{F1254462-801A-4787-9309-BA1B24B9715F}" type="pres">
      <dgm:prSet presAssocID="{B433DAAA-8A52-4067-9114-C7CE8D895EE4}" presName="rect2" presStyleLbl="fgImgPlace1" presStyleIdx="0" presStyleCnt="3"/>
      <dgm:spPr>
        <a:blipFill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52D48C3B-7259-4DA6-BF40-CAC36F533C0F}" type="pres">
      <dgm:prSet presAssocID="{E64E00C2-F856-4ED0-A555-25370D4E5FC6}" presName="sibTrans" presStyleCnt="0"/>
      <dgm:spPr/>
    </dgm:pt>
    <dgm:pt modelId="{7AF03BDC-29A9-43F2-B795-980A70687AB9}" type="pres">
      <dgm:prSet presAssocID="{8014C144-5E65-46B9-800B-A0E1D4A5E8FC}" presName="composite" presStyleCnt="0"/>
      <dgm:spPr/>
    </dgm:pt>
    <dgm:pt modelId="{783EA55D-06D7-4B0A-8759-BEC24E35D617}" type="pres">
      <dgm:prSet presAssocID="{8014C144-5E65-46B9-800B-A0E1D4A5E8FC}" presName="rect1" presStyleLbl="trAlignAcc1" presStyleIdx="1" presStyleCnt="3">
        <dgm:presLayoutVars>
          <dgm:bulletEnabled val="1"/>
        </dgm:presLayoutVars>
      </dgm:prSet>
      <dgm:spPr/>
    </dgm:pt>
    <dgm:pt modelId="{844DF786-9CE3-46FD-BA66-E8359076D221}" type="pres">
      <dgm:prSet presAssocID="{8014C144-5E65-46B9-800B-A0E1D4A5E8FC}" presName="rect2" presStyleLbl="fgImgPlace1" presStyleIdx="1" presStyleCnt="3"/>
      <dgm:spPr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37AD2A42-2D3B-4744-A012-82562C21F666}" type="pres">
      <dgm:prSet presAssocID="{1E29017A-4155-4AAD-97BA-9A4217A47FCF}" presName="sibTrans" presStyleCnt="0"/>
      <dgm:spPr/>
    </dgm:pt>
    <dgm:pt modelId="{91E9D6A2-D258-4701-8EAA-AE25FAE3F0AA}" type="pres">
      <dgm:prSet presAssocID="{3E874146-6459-44DB-BB4A-93B998CB0C81}" presName="composite" presStyleCnt="0"/>
      <dgm:spPr/>
    </dgm:pt>
    <dgm:pt modelId="{F01BBBE1-0FE9-4320-B48C-496FA961330E}" type="pres">
      <dgm:prSet presAssocID="{3E874146-6459-44DB-BB4A-93B998CB0C81}" presName="rect1" presStyleLbl="trAlignAcc1" presStyleIdx="2" presStyleCnt="3">
        <dgm:presLayoutVars>
          <dgm:bulletEnabled val="1"/>
        </dgm:presLayoutVars>
      </dgm:prSet>
      <dgm:spPr/>
    </dgm:pt>
    <dgm:pt modelId="{B6EEA64C-29EE-46C1-9AFC-E7DFD0FEAF89}" type="pres">
      <dgm:prSet presAssocID="{3E874146-6459-44DB-BB4A-93B998CB0C81}" presName="rect2" presStyleLbl="fgImgPlace1" presStyleIdx="2" presStyleCnt="3"/>
      <dgm:spPr>
        <a:blipFill rotWithShape="1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</dgm:ptLst>
  <dgm:cxnLst>
    <dgm:cxn modelId="{A1745B22-F7DB-4F03-9CFB-D35C8D2D685A}" srcId="{3E874146-6459-44DB-BB4A-93B998CB0C81}" destId="{F8410C87-9BA6-4874-B002-67386767D4DD}" srcOrd="0" destOrd="0" parTransId="{70DEFF3A-A6D6-4D02-AEA6-C808B7C25CB0}" sibTransId="{62EF6379-4523-467A-99F5-A8B4DB6ADFD3}"/>
    <dgm:cxn modelId="{3D0D162F-773D-41A7-BEFE-DEF2A0FCF4E2}" srcId="{8014C144-5E65-46B9-800B-A0E1D4A5E8FC}" destId="{0C42C787-E834-4A84-A648-575DB0F50989}" srcOrd="1" destOrd="0" parTransId="{694F9CD1-35E4-4123-9FCC-80CA1C2335F3}" sibTransId="{BB08836F-09FF-4F64-86DD-C51D9CB974FB}"/>
    <dgm:cxn modelId="{8DD81030-D206-4BBE-A6D3-E9B19C50D97D}" type="presOf" srcId="{9B136012-7B8B-401C-8000-6BFA348C811D}" destId="{F01BBBE1-0FE9-4320-B48C-496FA961330E}" srcOrd="0" destOrd="2" presId="urn:microsoft.com/office/officeart/2008/layout/PictureStrips"/>
    <dgm:cxn modelId="{78F9273B-63F2-442C-9888-78B080EF228A}" srcId="{3E874146-6459-44DB-BB4A-93B998CB0C81}" destId="{9B136012-7B8B-401C-8000-6BFA348C811D}" srcOrd="1" destOrd="0" parTransId="{41508C04-52A6-41FE-99F7-C4C727953F41}" sibTransId="{18CB9406-CEAF-4B27-9D98-20EA202FAA71}"/>
    <dgm:cxn modelId="{573D1A64-2936-44A3-889D-C18A59812F17}" type="presOf" srcId="{8014C144-5E65-46B9-800B-A0E1D4A5E8FC}" destId="{783EA55D-06D7-4B0A-8759-BEC24E35D617}" srcOrd="0" destOrd="0" presId="urn:microsoft.com/office/officeart/2008/layout/PictureStrips"/>
    <dgm:cxn modelId="{9F352974-1C86-4C85-855F-D916F8A814C1}" type="presOf" srcId="{F8410C87-9BA6-4874-B002-67386767D4DD}" destId="{F01BBBE1-0FE9-4320-B48C-496FA961330E}" srcOrd="0" destOrd="1" presId="urn:microsoft.com/office/officeart/2008/layout/PictureStrips"/>
    <dgm:cxn modelId="{8EA53387-BEF3-4EC9-9359-DAB042133D62}" type="presOf" srcId="{F140F355-4288-4F92-AA30-612B3A87A7C7}" destId="{63410938-940E-4805-B007-B699DA353CB2}" srcOrd="0" destOrd="1" presId="urn:microsoft.com/office/officeart/2008/layout/PictureStrips"/>
    <dgm:cxn modelId="{9473DE8D-2F0F-4474-8168-C08CBB1E5ED6}" srcId="{35772B0B-7F90-4FB9-B53C-1E785502A692}" destId="{8014C144-5E65-46B9-800B-A0E1D4A5E8FC}" srcOrd="1" destOrd="0" parTransId="{74D2088D-ACF8-4665-8740-C769C187452E}" sibTransId="{1E29017A-4155-4AAD-97BA-9A4217A47FCF}"/>
    <dgm:cxn modelId="{5E5FD190-F70C-4CCC-8268-C28CB7AFE7E4}" type="presOf" srcId="{5799AF7A-6141-470E-A196-78AC545A2AD8}" destId="{63410938-940E-4805-B007-B699DA353CB2}" srcOrd="0" destOrd="2" presId="urn:microsoft.com/office/officeart/2008/layout/PictureStrips"/>
    <dgm:cxn modelId="{5424D192-B3D9-4DCF-ABD8-24D89A291B78}" type="presOf" srcId="{35772B0B-7F90-4FB9-B53C-1E785502A692}" destId="{B52AB3E9-34F6-4014-AAB4-C8CF8912B17B}" srcOrd="0" destOrd="0" presId="urn:microsoft.com/office/officeart/2008/layout/PictureStrips"/>
    <dgm:cxn modelId="{6A208993-F2BD-455D-B649-16241CBFDF98}" srcId="{B433DAAA-8A52-4067-9114-C7CE8D895EE4}" destId="{5799AF7A-6141-470E-A196-78AC545A2AD8}" srcOrd="1" destOrd="0" parTransId="{3C4F64D5-C01D-4354-B1A8-E13780E40C26}" sibTransId="{6CF35566-1651-4B3A-9CC0-A5CBD91A0365}"/>
    <dgm:cxn modelId="{5EE060A7-3FB3-4D4E-95D2-E0B7390FC853}" type="presOf" srcId="{3E874146-6459-44DB-BB4A-93B998CB0C81}" destId="{F01BBBE1-0FE9-4320-B48C-496FA961330E}" srcOrd="0" destOrd="0" presId="urn:microsoft.com/office/officeart/2008/layout/PictureStrips"/>
    <dgm:cxn modelId="{529B42B0-A6F1-4705-8B09-566E2566AAAC}" type="presOf" srcId="{B433DAAA-8A52-4067-9114-C7CE8D895EE4}" destId="{63410938-940E-4805-B007-B699DA353CB2}" srcOrd="0" destOrd="0" presId="urn:microsoft.com/office/officeart/2008/layout/PictureStrips"/>
    <dgm:cxn modelId="{FF52BCBD-C8EC-4B96-8952-AFD1A12624AB}" type="presOf" srcId="{0C42C787-E834-4A84-A648-575DB0F50989}" destId="{783EA55D-06D7-4B0A-8759-BEC24E35D617}" srcOrd="0" destOrd="2" presId="urn:microsoft.com/office/officeart/2008/layout/PictureStrips"/>
    <dgm:cxn modelId="{C65278BF-1254-48B0-B20A-ED2C7D1D0561}" srcId="{35772B0B-7F90-4FB9-B53C-1E785502A692}" destId="{3E874146-6459-44DB-BB4A-93B998CB0C81}" srcOrd="2" destOrd="0" parTransId="{CB3C0C24-10DB-400E-A5B5-88FC80FCE206}" sibTransId="{E8A40EB2-64B6-4A4C-BAD2-9542AC0215E3}"/>
    <dgm:cxn modelId="{648CB4CC-A607-48EB-9222-4F4742E5FD8F}" srcId="{8014C144-5E65-46B9-800B-A0E1D4A5E8FC}" destId="{2FADAB98-81B9-4E93-85AD-1E046491E1A9}" srcOrd="0" destOrd="0" parTransId="{32D82D64-6902-4D6F-B691-98BE617FA220}" sibTransId="{BABCD8A1-9660-4027-BDC8-4732B7594FC4}"/>
    <dgm:cxn modelId="{4EBE20DA-E787-4487-8A39-825898092BFC}" srcId="{35772B0B-7F90-4FB9-B53C-1E785502A692}" destId="{B433DAAA-8A52-4067-9114-C7CE8D895EE4}" srcOrd="0" destOrd="0" parTransId="{14D02E12-0BC0-462D-B315-4D621E93BC13}" sibTransId="{E64E00C2-F856-4ED0-A555-25370D4E5FC6}"/>
    <dgm:cxn modelId="{A73FDAE1-9507-4DD9-A88C-5AA137DF190A}" type="presOf" srcId="{2FADAB98-81B9-4E93-85AD-1E046491E1A9}" destId="{783EA55D-06D7-4B0A-8759-BEC24E35D617}" srcOrd="0" destOrd="1" presId="urn:microsoft.com/office/officeart/2008/layout/PictureStrips"/>
    <dgm:cxn modelId="{E03BB5E9-AB5A-4AED-91D4-834C1BE27D74}" srcId="{B433DAAA-8A52-4067-9114-C7CE8D895EE4}" destId="{F140F355-4288-4F92-AA30-612B3A87A7C7}" srcOrd="0" destOrd="0" parTransId="{C113CD94-B63A-4DA9-9F22-7E09408C6C1B}" sibTransId="{F6BE5ECF-CACB-42B0-8C89-81D2E7016CDD}"/>
    <dgm:cxn modelId="{DCDDD1BA-EF96-4AF6-84F8-4595B757F45F}" type="presParOf" srcId="{B52AB3E9-34F6-4014-AAB4-C8CF8912B17B}" destId="{10A660DF-CC06-4DEC-B922-00DD067FE9A1}" srcOrd="0" destOrd="0" presId="urn:microsoft.com/office/officeart/2008/layout/PictureStrips"/>
    <dgm:cxn modelId="{C597E605-67C5-4931-AEF6-5D63EB7DD3EB}" type="presParOf" srcId="{10A660DF-CC06-4DEC-B922-00DD067FE9A1}" destId="{63410938-940E-4805-B007-B699DA353CB2}" srcOrd="0" destOrd="0" presId="urn:microsoft.com/office/officeart/2008/layout/PictureStrips"/>
    <dgm:cxn modelId="{834F963F-4907-41F3-8FC5-D9D5741337E2}" type="presParOf" srcId="{10A660DF-CC06-4DEC-B922-00DD067FE9A1}" destId="{F1254462-801A-4787-9309-BA1B24B9715F}" srcOrd="1" destOrd="0" presId="urn:microsoft.com/office/officeart/2008/layout/PictureStrips"/>
    <dgm:cxn modelId="{49E92BB1-3F8A-4F58-9844-C742606C48F5}" type="presParOf" srcId="{B52AB3E9-34F6-4014-AAB4-C8CF8912B17B}" destId="{52D48C3B-7259-4DA6-BF40-CAC36F533C0F}" srcOrd="1" destOrd="0" presId="urn:microsoft.com/office/officeart/2008/layout/PictureStrips"/>
    <dgm:cxn modelId="{5224EF24-08B7-449D-87F6-FAF5D6A2A807}" type="presParOf" srcId="{B52AB3E9-34F6-4014-AAB4-C8CF8912B17B}" destId="{7AF03BDC-29A9-43F2-B795-980A70687AB9}" srcOrd="2" destOrd="0" presId="urn:microsoft.com/office/officeart/2008/layout/PictureStrips"/>
    <dgm:cxn modelId="{FC6DFA5B-C4E1-4B92-A6B7-DD22AD79BA8E}" type="presParOf" srcId="{7AF03BDC-29A9-43F2-B795-980A70687AB9}" destId="{783EA55D-06D7-4B0A-8759-BEC24E35D617}" srcOrd="0" destOrd="0" presId="urn:microsoft.com/office/officeart/2008/layout/PictureStrips"/>
    <dgm:cxn modelId="{3513A51B-A125-49D6-AB05-BBE779C7134C}" type="presParOf" srcId="{7AF03BDC-29A9-43F2-B795-980A70687AB9}" destId="{844DF786-9CE3-46FD-BA66-E8359076D221}" srcOrd="1" destOrd="0" presId="urn:microsoft.com/office/officeart/2008/layout/PictureStrips"/>
    <dgm:cxn modelId="{08F61747-DBDE-463A-B47D-C1FC1D500C34}" type="presParOf" srcId="{B52AB3E9-34F6-4014-AAB4-C8CF8912B17B}" destId="{37AD2A42-2D3B-4744-A012-82562C21F666}" srcOrd="3" destOrd="0" presId="urn:microsoft.com/office/officeart/2008/layout/PictureStrips"/>
    <dgm:cxn modelId="{3173554A-2382-4551-ADD1-9F2D3544B168}" type="presParOf" srcId="{B52AB3E9-34F6-4014-AAB4-C8CF8912B17B}" destId="{91E9D6A2-D258-4701-8EAA-AE25FAE3F0AA}" srcOrd="4" destOrd="0" presId="urn:microsoft.com/office/officeart/2008/layout/PictureStrips"/>
    <dgm:cxn modelId="{6DE900CA-37BA-4481-9E34-9037FBCC7F70}" type="presParOf" srcId="{91E9D6A2-D258-4701-8EAA-AE25FAE3F0AA}" destId="{F01BBBE1-0FE9-4320-B48C-496FA961330E}" srcOrd="0" destOrd="0" presId="urn:microsoft.com/office/officeart/2008/layout/PictureStrips"/>
    <dgm:cxn modelId="{7AD6D548-112D-42AD-9F6A-5CF94AADFB59}" type="presParOf" srcId="{91E9D6A2-D258-4701-8EAA-AE25FAE3F0AA}" destId="{B6EEA64C-29EE-46C1-9AFC-E7DFD0FEAF8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DD23A7-DC15-4346-BC8A-85B7CCEE0470}" type="doc">
      <dgm:prSet loTypeId="urn:microsoft.com/office/officeart/2005/8/layout/hierarchy4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604C9053-677B-4497-A8BE-297FB4855FEB}">
      <dgm:prSet phldrT="[Text]" custT="1"/>
      <dgm:spPr>
        <a:solidFill>
          <a:schemeClr val="accent2">
            <a:lumMod val="20000"/>
            <a:lumOff val="80000"/>
            <a:alpha val="80000"/>
          </a:schemeClr>
        </a:solidFill>
      </dgm:spPr>
      <dgm:t>
        <a:bodyPr/>
        <a:lstStyle/>
        <a:p>
          <a:pPr>
            <a:lnSpc>
              <a:spcPct val="125000"/>
            </a:lnSpc>
            <a:spcAft>
              <a:spcPts val="0"/>
            </a:spcAft>
          </a:pPr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odds of an Event is the ratio by dividing the probability of the Event occurring by the probability of the Non-Event occurring</a:t>
          </a:r>
        </a:p>
      </dgm:t>
    </dgm:pt>
    <dgm:pt modelId="{5FB09E60-2952-4DB9-A23F-F0F4739EFEF0}" type="parTrans" cxnId="{6D52018D-4C38-41D9-9A63-071FF2D8222C}">
      <dgm:prSet/>
      <dgm:spPr/>
      <dgm:t>
        <a:bodyPr/>
        <a:lstStyle/>
        <a:p>
          <a:endParaRPr lang="en-US"/>
        </a:p>
      </dgm:t>
    </dgm:pt>
    <dgm:pt modelId="{D1C85C4A-C7C0-480A-8DB5-3C6A1730F6C4}" type="sibTrans" cxnId="{6D52018D-4C38-41D9-9A63-071FF2D8222C}">
      <dgm:prSet/>
      <dgm:spPr/>
      <dgm:t>
        <a:bodyPr/>
        <a:lstStyle/>
        <a:p>
          <a:endParaRPr lang="en-US"/>
        </a:p>
      </dgm:t>
    </dgm:pt>
    <dgm:pt modelId="{4FCBCF18-B239-4C81-B763-A7E71BA1B1A0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4FE9817-D1E2-4221-8F9F-B267709523FF}" type="parTrans" cxnId="{377E7302-D7DB-48AE-B31E-88947A0E68E4}">
      <dgm:prSet/>
      <dgm:spPr/>
      <dgm:t>
        <a:bodyPr/>
        <a:lstStyle/>
        <a:p>
          <a:endParaRPr lang="en-US"/>
        </a:p>
      </dgm:t>
    </dgm:pt>
    <dgm:pt modelId="{1E22D880-DEA8-4F65-BD07-990F01258EDF}" type="sibTrans" cxnId="{377E7302-D7DB-48AE-B31E-88947A0E68E4}">
      <dgm:prSet/>
      <dgm:spPr/>
      <dgm:t>
        <a:bodyPr/>
        <a:lstStyle/>
        <a:p>
          <a:endParaRPr lang="en-US"/>
        </a:p>
      </dgm:t>
    </dgm:pt>
    <dgm:pt modelId="{814467B3-C899-4DC0-ABFD-01A948971E20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19C7DFC-038A-4480-9EC2-FEE2B1C43794}" type="parTrans" cxnId="{E42CFD54-D12F-473B-86B5-7A9D0BB97250}">
      <dgm:prSet/>
      <dgm:spPr/>
      <dgm:t>
        <a:bodyPr/>
        <a:lstStyle/>
        <a:p>
          <a:endParaRPr lang="en-US"/>
        </a:p>
      </dgm:t>
    </dgm:pt>
    <dgm:pt modelId="{920330BD-1C19-4E54-B546-8CED13C8ED83}" type="sibTrans" cxnId="{E42CFD54-D12F-473B-86B5-7A9D0BB97250}">
      <dgm:prSet/>
      <dgm:spPr/>
      <dgm:t>
        <a:bodyPr/>
        <a:lstStyle/>
        <a:p>
          <a:endParaRPr lang="en-US"/>
        </a:p>
      </dgm:t>
    </dgm:pt>
    <dgm:pt modelId="{0BD27A36-44E0-4AC6-AB94-71F1B5DB6632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265B142-E1C1-4813-B16A-9BF7752D0DAB}" type="parTrans" cxnId="{0A1A118A-A7E3-498A-82ED-34C0771669FA}">
      <dgm:prSet/>
      <dgm:spPr/>
      <dgm:t>
        <a:bodyPr/>
        <a:lstStyle/>
        <a:p>
          <a:endParaRPr lang="en-US"/>
        </a:p>
      </dgm:t>
    </dgm:pt>
    <dgm:pt modelId="{C1D4CA35-98A3-4167-8ECA-BEDB1C66DEFF}" type="sibTrans" cxnId="{0A1A118A-A7E3-498A-82ED-34C0771669FA}">
      <dgm:prSet/>
      <dgm:spPr/>
      <dgm:t>
        <a:bodyPr/>
        <a:lstStyle/>
        <a:p>
          <a:endParaRPr lang="en-US"/>
        </a:p>
      </dgm:t>
    </dgm:pt>
    <dgm:pt modelId="{DBD20825-2C40-4FF4-A33F-5D29083CFF48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8242EB8-4B70-4D6F-ABC9-B73949D9B18C}" type="parTrans" cxnId="{E01DB60F-CC3A-4984-90F5-7DA3B9E9660F}">
      <dgm:prSet/>
      <dgm:spPr/>
      <dgm:t>
        <a:bodyPr/>
        <a:lstStyle/>
        <a:p>
          <a:endParaRPr lang="en-US"/>
        </a:p>
      </dgm:t>
    </dgm:pt>
    <dgm:pt modelId="{FFF5FD07-6DCD-4C1C-95CA-5E84615F9C87}" type="sibTrans" cxnId="{E01DB60F-CC3A-4984-90F5-7DA3B9E9660F}">
      <dgm:prSet/>
      <dgm:spPr/>
      <dgm:t>
        <a:bodyPr/>
        <a:lstStyle/>
        <a:p>
          <a:endParaRPr lang="en-US"/>
        </a:p>
      </dgm:t>
    </dgm:pt>
    <dgm:pt modelId="{9512DE1D-CB99-429E-A210-E25DEC9A0CAD}">
      <dgm:prSet phldrT="[Text]" custT="1"/>
      <dgm:spPr>
        <a:blipFill>
          <a:blip xmlns:r="http://schemas.openxmlformats.org/officeDocument/2006/relationships" r:embed="rId5"/>
          <a:stretch>
            <a:fillRect r="-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02118B1-BAD6-4180-AEFB-08D18B2EFC07}" type="parTrans" cxnId="{5351432D-837F-4615-A2AE-10EFE24647E1}">
      <dgm:prSet/>
      <dgm:spPr/>
      <dgm:t>
        <a:bodyPr/>
        <a:lstStyle/>
        <a:p>
          <a:endParaRPr lang="en-US"/>
        </a:p>
      </dgm:t>
    </dgm:pt>
    <dgm:pt modelId="{3765BD9C-62BF-4019-AB8A-D9E5BDD3C355}" type="sibTrans" cxnId="{5351432D-837F-4615-A2AE-10EFE24647E1}">
      <dgm:prSet/>
      <dgm:spPr/>
      <dgm:t>
        <a:bodyPr/>
        <a:lstStyle/>
        <a:p>
          <a:endParaRPr lang="en-US"/>
        </a:p>
      </dgm:t>
    </dgm:pt>
    <dgm:pt modelId="{2D7664E5-68ED-422B-A076-7981F4BE859F}" type="pres">
      <dgm:prSet presAssocID="{3EDD23A7-DC15-4346-BC8A-85B7CCEE047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9B0296D-F108-49D2-A5AF-F783EA838282}" type="pres">
      <dgm:prSet presAssocID="{604C9053-677B-4497-A8BE-297FB4855FEB}" presName="vertOne" presStyleCnt="0"/>
      <dgm:spPr/>
    </dgm:pt>
    <dgm:pt modelId="{5B912B74-8364-494A-AFBD-24EA494A8CA5}" type="pres">
      <dgm:prSet presAssocID="{604C9053-677B-4497-A8BE-297FB4855FEB}" presName="txOne" presStyleLbl="node0" presStyleIdx="0" presStyleCnt="1" custLinFactNeighborX="11" custLinFactNeighborY="-70257">
        <dgm:presLayoutVars>
          <dgm:chPref val="3"/>
        </dgm:presLayoutVars>
      </dgm:prSet>
      <dgm:spPr/>
    </dgm:pt>
    <dgm:pt modelId="{57322BB8-A443-4FA2-A434-15C2E3012945}" type="pres">
      <dgm:prSet presAssocID="{604C9053-677B-4497-A8BE-297FB4855FEB}" presName="parTransOne" presStyleCnt="0"/>
      <dgm:spPr/>
    </dgm:pt>
    <dgm:pt modelId="{1E1FBA7E-2BBB-49F1-A7FB-9BAEDCD51827}" type="pres">
      <dgm:prSet presAssocID="{604C9053-677B-4497-A8BE-297FB4855FEB}" presName="horzOne" presStyleCnt="0"/>
      <dgm:spPr/>
    </dgm:pt>
    <dgm:pt modelId="{1F12EA05-3E22-4091-AA27-B5BA5687C74A}" type="pres">
      <dgm:prSet presAssocID="{4FCBCF18-B239-4C81-B763-A7E71BA1B1A0}" presName="vertTwo" presStyleCnt="0"/>
      <dgm:spPr/>
    </dgm:pt>
    <dgm:pt modelId="{290881D2-ECA3-4BE1-BEFD-B5D378421FC3}" type="pres">
      <dgm:prSet presAssocID="{4FCBCF18-B239-4C81-B763-A7E71BA1B1A0}" presName="txTwo" presStyleLbl="node2" presStyleIdx="0" presStyleCnt="2">
        <dgm:presLayoutVars>
          <dgm:chPref val="3"/>
        </dgm:presLayoutVars>
      </dgm:prSet>
      <dgm:spPr/>
    </dgm:pt>
    <dgm:pt modelId="{FA9A134D-DABD-4B60-9C9C-5950214D93FD}" type="pres">
      <dgm:prSet presAssocID="{4FCBCF18-B239-4C81-B763-A7E71BA1B1A0}" presName="parTransTwo" presStyleCnt="0"/>
      <dgm:spPr/>
    </dgm:pt>
    <dgm:pt modelId="{8CDF1271-112F-472A-8E1E-CEEAE96DA415}" type="pres">
      <dgm:prSet presAssocID="{4FCBCF18-B239-4C81-B763-A7E71BA1B1A0}" presName="horzTwo" presStyleCnt="0"/>
      <dgm:spPr/>
    </dgm:pt>
    <dgm:pt modelId="{A7F184AB-664A-41CB-A34B-EE75FF0115C9}" type="pres">
      <dgm:prSet presAssocID="{814467B3-C899-4DC0-ABFD-01A948971E20}" presName="vertThree" presStyleCnt="0"/>
      <dgm:spPr/>
    </dgm:pt>
    <dgm:pt modelId="{826BA23C-8A03-492B-9356-72876768EE5C}" type="pres">
      <dgm:prSet presAssocID="{814467B3-C899-4DC0-ABFD-01A948971E20}" presName="txThree" presStyleLbl="node3" presStyleIdx="0" presStyleCnt="3">
        <dgm:presLayoutVars>
          <dgm:chPref val="3"/>
        </dgm:presLayoutVars>
      </dgm:prSet>
      <dgm:spPr/>
    </dgm:pt>
    <dgm:pt modelId="{1A042664-681C-4043-8B39-4A0E42887211}" type="pres">
      <dgm:prSet presAssocID="{814467B3-C899-4DC0-ABFD-01A948971E20}" presName="horzThree" presStyleCnt="0"/>
      <dgm:spPr/>
    </dgm:pt>
    <dgm:pt modelId="{83DDFC32-50EE-4938-9BBC-426F53C93493}" type="pres">
      <dgm:prSet presAssocID="{920330BD-1C19-4E54-B546-8CED13C8ED83}" presName="sibSpaceThree" presStyleCnt="0"/>
      <dgm:spPr/>
    </dgm:pt>
    <dgm:pt modelId="{A9C0F3BA-C5C2-41ED-9377-C849921A90F6}" type="pres">
      <dgm:prSet presAssocID="{0BD27A36-44E0-4AC6-AB94-71F1B5DB6632}" presName="vertThree" presStyleCnt="0"/>
      <dgm:spPr/>
    </dgm:pt>
    <dgm:pt modelId="{4AAA9E47-BDFB-45FB-8B31-7AC7CF439280}" type="pres">
      <dgm:prSet presAssocID="{0BD27A36-44E0-4AC6-AB94-71F1B5DB6632}" presName="txThree" presStyleLbl="node3" presStyleIdx="1" presStyleCnt="3">
        <dgm:presLayoutVars>
          <dgm:chPref val="3"/>
        </dgm:presLayoutVars>
      </dgm:prSet>
      <dgm:spPr/>
    </dgm:pt>
    <dgm:pt modelId="{13A8C512-4D5D-49A5-B90B-F69874C0D00C}" type="pres">
      <dgm:prSet presAssocID="{0BD27A36-44E0-4AC6-AB94-71F1B5DB6632}" presName="horzThree" presStyleCnt="0"/>
      <dgm:spPr/>
    </dgm:pt>
    <dgm:pt modelId="{F7B18F94-0C24-4A54-8DF3-3C1A5C8BC441}" type="pres">
      <dgm:prSet presAssocID="{1E22D880-DEA8-4F65-BD07-990F01258EDF}" presName="sibSpaceTwo" presStyleCnt="0"/>
      <dgm:spPr/>
    </dgm:pt>
    <dgm:pt modelId="{4304D784-41CD-43ED-87A2-6F5844AD0128}" type="pres">
      <dgm:prSet presAssocID="{DBD20825-2C40-4FF4-A33F-5D29083CFF48}" presName="vertTwo" presStyleCnt="0"/>
      <dgm:spPr/>
    </dgm:pt>
    <dgm:pt modelId="{C4160F3E-AEB1-4FCD-8AC5-C51D22B31D5C}" type="pres">
      <dgm:prSet presAssocID="{DBD20825-2C40-4FF4-A33F-5D29083CFF48}" presName="txTwo" presStyleLbl="node2" presStyleIdx="1" presStyleCnt="2">
        <dgm:presLayoutVars>
          <dgm:chPref val="3"/>
        </dgm:presLayoutVars>
      </dgm:prSet>
      <dgm:spPr/>
    </dgm:pt>
    <dgm:pt modelId="{6EA730DA-7F29-4034-B504-600E6A55BC2E}" type="pres">
      <dgm:prSet presAssocID="{DBD20825-2C40-4FF4-A33F-5D29083CFF48}" presName="parTransTwo" presStyleCnt="0"/>
      <dgm:spPr/>
    </dgm:pt>
    <dgm:pt modelId="{113B74A5-97FB-4710-9390-D64F7B566225}" type="pres">
      <dgm:prSet presAssocID="{DBD20825-2C40-4FF4-A33F-5D29083CFF48}" presName="horzTwo" presStyleCnt="0"/>
      <dgm:spPr/>
    </dgm:pt>
    <dgm:pt modelId="{3EA134FB-1EB6-4690-914E-71561022CAE1}" type="pres">
      <dgm:prSet presAssocID="{9512DE1D-CB99-429E-A210-E25DEC9A0CAD}" presName="vertThree" presStyleCnt="0"/>
      <dgm:spPr/>
    </dgm:pt>
    <dgm:pt modelId="{E73F42E0-CEF1-4602-A6BB-DF495930B416}" type="pres">
      <dgm:prSet presAssocID="{9512DE1D-CB99-429E-A210-E25DEC9A0CAD}" presName="txThree" presStyleLbl="node3" presStyleIdx="2" presStyleCnt="3">
        <dgm:presLayoutVars>
          <dgm:chPref val="3"/>
        </dgm:presLayoutVars>
      </dgm:prSet>
      <dgm:spPr/>
    </dgm:pt>
    <dgm:pt modelId="{B7CAD106-3623-4060-A4B1-C9227516DCF4}" type="pres">
      <dgm:prSet presAssocID="{9512DE1D-CB99-429E-A210-E25DEC9A0CAD}" presName="horzThree" presStyleCnt="0"/>
      <dgm:spPr/>
    </dgm:pt>
  </dgm:ptLst>
  <dgm:cxnLst>
    <dgm:cxn modelId="{377E7302-D7DB-48AE-B31E-88947A0E68E4}" srcId="{604C9053-677B-4497-A8BE-297FB4855FEB}" destId="{4FCBCF18-B239-4C81-B763-A7E71BA1B1A0}" srcOrd="0" destOrd="0" parTransId="{84FE9817-D1E2-4221-8F9F-B267709523FF}" sibTransId="{1E22D880-DEA8-4F65-BD07-990F01258EDF}"/>
    <dgm:cxn modelId="{E6140F03-D086-4489-887E-F9D07F12F03C}" type="presOf" srcId="{9512DE1D-CB99-429E-A210-E25DEC9A0CAD}" destId="{E73F42E0-CEF1-4602-A6BB-DF495930B416}" srcOrd="0" destOrd="0" presId="urn:microsoft.com/office/officeart/2005/8/layout/hierarchy4"/>
    <dgm:cxn modelId="{E01DB60F-CC3A-4984-90F5-7DA3B9E9660F}" srcId="{604C9053-677B-4497-A8BE-297FB4855FEB}" destId="{DBD20825-2C40-4FF4-A33F-5D29083CFF48}" srcOrd="1" destOrd="0" parTransId="{58242EB8-4B70-4D6F-ABC9-B73949D9B18C}" sibTransId="{FFF5FD07-6DCD-4C1C-95CA-5E84615F9C87}"/>
    <dgm:cxn modelId="{24EC3012-7F1C-44A4-9499-BFAD2AC5A588}" type="presOf" srcId="{0BD27A36-44E0-4AC6-AB94-71F1B5DB6632}" destId="{4AAA9E47-BDFB-45FB-8B31-7AC7CF439280}" srcOrd="0" destOrd="0" presId="urn:microsoft.com/office/officeart/2005/8/layout/hierarchy4"/>
    <dgm:cxn modelId="{5351432D-837F-4615-A2AE-10EFE24647E1}" srcId="{DBD20825-2C40-4FF4-A33F-5D29083CFF48}" destId="{9512DE1D-CB99-429E-A210-E25DEC9A0CAD}" srcOrd="0" destOrd="0" parTransId="{302118B1-BAD6-4180-AEFB-08D18B2EFC07}" sibTransId="{3765BD9C-62BF-4019-AB8A-D9E5BDD3C355}"/>
    <dgm:cxn modelId="{E4C04453-6400-4646-8446-45DC72798D0E}" type="presOf" srcId="{814467B3-C899-4DC0-ABFD-01A948971E20}" destId="{826BA23C-8A03-492B-9356-72876768EE5C}" srcOrd="0" destOrd="0" presId="urn:microsoft.com/office/officeart/2005/8/layout/hierarchy4"/>
    <dgm:cxn modelId="{E42CFD54-D12F-473B-86B5-7A9D0BB97250}" srcId="{4FCBCF18-B239-4C81-B763-A7E71BA1B1A0}" destId="{814467B3-C899-4DC0-ABFD-01A948971E20}" srcOrd="0" destOrd="0" parTransId="{D19C7DFC-038A-4480-9EC2-FEE2B1C43794}" sibTransId="{920330BD-1C19-4E54-B546-8CED13C8ED83}"/>
    <dgm:cxn modelId="{0A1A118A-A7E3-498A-82ED-34C0771669FA}" srcId="{4FCBCF18-B239-4C81-B763-A7E71BA1B1A0}" destId="{0BD27A36-44E0-4AC6-AB94-71F1B5DB6632}" srcOrd="1" destOrd="0" parTransId="{1265B142-E1C1-4813-B16A-9BF7752D0DAB}" sibTransId="{C1D4CA35-98A3-4167-8ECA-BEDB1C66DEFF}"/>
    <dgm:cxn modelId="{6D52018D-4C38-41D9-9A63-071FF2D8222C}" srcId="{3EDD23A7-DC15-4346-BC8A-85B7CCEE0470}" destId="{604C9053-677B-4497-A8BE-297FB4855FEB}" srcOrd="0" destOrd="0" parTransId="{5FB09E60-2952-4DB9-A23F-F0F4739EFEF0}" sibTransId="{D1C85C4A-C7C0-480A-8DB5-3C6A1730F6C4}"/>
    <dgm:cxn modelId="{9073A4BB-1486-4A09-938B-4B734EA244AE}" type="presOf" srcId="{DBD20825-2C40-4FF4-A33F-5D29083CFF48}" destId="{C4160F3E-AEB1-4FCD-8AC5-C51D22B31D5C}" srcOrd="0" destOrd="0" presId="urn:microsoft.com/office/officeart/2005/8/layout/hierarchy4"/>
    <dgm:cxn modelId="{671A60D4-45B4-4426-83A5-EE65E3F254DF}" type="presOf" srcId="{4FCBCF18-B239-4C81-B763-A7E71BA1B1A0}" destId="{290881D2-ECA3-4BE1-BEFD-B5D378421FC3}" srcOrd="0" destOrd="0" presId="urn:microsoft.com/office/officeart/2005/8/layout/hierarchy4"/>
    <dgm:cxn modelId="{7674CAD6-9874-4697-94DB-9AB91E2390FC}" type="presOf" srcId="{3EDD23A7-DC15-4346-BC8A-85B7CCEE0470}" destId="{2D7664E5-68ED-422B-A076-7981F4BE859F}" srcOrd="0" destOrd="0" presId="urn:microsoft.com/office/officeart/2005/8/layout/hierarchy4"/>
    <dgm:cxn modelId="{EC43B9D7-0400-4E6D-B31D-1895E52E268C}" type="presOf" srcId="{604C9053-677B-4497-A8BE-297FB4855FEB}" destId="{5B912B74-8364-494A-AFBD-24EA494A8CA5}" srcOrd="0" destOrd="0" presId="urn:microsoft.com/office/officeart/2005/8/layout/hierarchy4"/>
    <dgm:cxn modelId="{69621B86-B542-4610-8004-C8E4038E7189}" type="presParOf" srcId="{2D7664E5-68ED-422B-A076-7981F4BE859F}" destId="{E9B0296D-F108-49D2-A5AF-F783EA838282}" srcOrd="0" destOrd="0" presId="urn:microsoft.com/office/officeart/2005/8/layout/hierarchy4"/>
    <dgm:cxn modelId="{F16BEA75-B2BA-4BC5-878E-D49A2C42EBFD}" type="presParOf" srcId="{E9B0296D-F108-49D2-A5AF-F783EA838282}" destId="{5B912B74-8364-494A-AFBD-24EA494A8CA5}" srcOrd="0" destOrd="0" presId="urn:microsoft.com/office/officeart/2005/8/layout/hierarchy4"/>
    <dgm:cxn modelId="{7ED0B1AD-4A16-4365-B0D3-68BF667375C5}" type="presParOf" srcId="{E9B0296D-F108-49D2-A5AF-F783EA838282}" destId="{57322BB8-A443-4FA2-A434-15C2E3012945}" srcOrd="1" destOrd="0" presId="urn:microsoft.com/office/officeart/2005/8/layout/hierarchy4"/>
    <dgm:cxn modelId="{E5F75A6E-1405-4951-83AB-2479F8ED1D8E}" type="presParOf" srcId="{E9B0296D-F108-49D2-A5AF-F783EA838282}" destId="{1E1FBA7E-2BBB-49F1-A7FB-9BAEDCD51827}" srcOrd="2" destOrd="0" presId="urn:microsoft.com/office/officeart/2005/8/layout/hierarchy4"/>
    <dgm:cxn modelId="{A7CDF14D-6761-402A-9FDD-92A7A2536175}" type="presParOf" srcId="{1E1FBA7E-2BBB-49F1-A7FB-9BAEDCD51827}" destId="{1F12EA05-3E22-4091-AA27-B5BA5687C74A}" srcOrd="0" destOrd="0" presId="urn:microsoft.com/office/officeart/2005/8/layout/hierarchy4"/>
    <dgm:cxn modelId="{CD3BD8C6-5B89-4E98-87F4-6FC79EEE1B56}" type="presParOf" srcId="{1F12EA05-3E22-4091-AA27-B5BA5687C74A}" destId="{290881D2-ECA3-4BE1-BEFD-B5D378421FC3}" srcOrd="0" destOrd="0" presId="urn:microsoft.com/office/officeart/2005/8/layout/hierarchy4"/>
    <dgm:cxn modelId="{3873E66F-B0CE-4BEB-BFE7-825907559098}" type="presParOf" srcId="{1F12EA05-3E22-4091-AA27-B5BA5687C74A}" destId="{FA9A134D-DABD-4B60-9C9C-5950214D93FD}" srcOrd="1" destOrd="0" presId="urn:microsoft.com/office/officeart/2005/8/layout/hierarchy4"/>
    <dgm:cxn modelId="{2722A7F5-6391-4FF5-8BDA-9DBF01FDC4B3}" type="presParOf" srcId="{1F12EA05-3E22-4091-AA27-B5BA5687C74A}" destId="{8CDF1271-112F-472A-8E1E-CEEAE96DA415}" srcOrd="2" destOrd="0" presId="urn:microsoft.com/office/officeart/2005/8/layout/hierarchy4"/>
    <dgm:cxn modelId="{C7883D95-7294-4387-9C57-415AAE32140A}" type="presParOf" srcId="{8CDF1271-112F-472A-8E1E-CEEAE96DA415}" destId="{A7F184AB-664A-41CB-A34B-EE75FF0115C9}" srcOrd="0" destOrd="0" presId="urn:microsoft.com/office/officeart/2005/8/layout/hierarchy4"/>
    <dgm:cxn modelId="{97D8982C-ECDF-439C-9809-8D6BAF587F4E}" type="presParOf" srcId="{A7F184AB-664A-41CB-A34B-EE75FF0115C9}" destId="{826BA23C-8A03-492B-9356-72876768EE5C}" srcOrd="0" destOrd="0" presId="urn:microsoft.com/office/officeart/2005/8/layout/hierarchy4"/>
    <dgm:cxn modelId="{97BB8D10-4D06-4F48-A5AA-E5297385D79A}" type="presParOf" srcId="{A7F184AB-664A-41CB-A34B-EE75FF0115C9}" destId="{1A042664-681C-4043-8B39-4A0E42887211}" srcOrd="1" destOrd="0" presId="urn:microsoft.com/office/officeart/2005/8/layout/hierarchy4"/>
    <dgm:cxn modelId="{FAC3ACF6-1B20-41A3-A5CC-44832CB85A5D}" type="presParOf" srcId="{8CDF1271-112F-472A-8E1E-CEEAE96DA415}" destId="{83DDFC32-50EE-4938-9BBC-426F53C93493}" srcOrd="1" destOrd="0" presId="urn:microsoft.com/office/officeart/2005/8/layout/hierarchy4"/>
    <dgm:cxn modelId="{1F267B50-CBFD-45CC-A178-15FF24321FA0}" type="presParOf" srcId="{8CDF1271-112F-472A-8E1E-CEEAE96DA415}" destId="{A9C0F3BA-C5C2-41ED-9377-C849921A90F6}" srcOrd="2" destOrd="0" presId="urn:microsoft.com/office/officeart/2005/8/layout/hierarchy4"/>
    <dgm:cxn modelId="{CB8FD5DA-77C2-429E-A35C-D1B577CE31D8}" type="presParOf" srcId="{A9C0F3BA-C5C2-41ED-9377-C849921A90F6}" destId="{4AAA9E47-BDFB-45FB-8B31-7AC7CF439280}" srcOrd="0" destOrd="0" presId="urn:microsoft.com/office/officeart/2005/8/layout/hierarchy4"/>
    <dgm:cxn modelId="{3782E9F2-3B63-4CE9-B60E-53B55798D35A}" type="presParOf" srcId="{A9C0F3BA-C5C2-41ED-9377-C849921A90F6}" destId="{13A8C512-4D5D-49A5-B90B-F69874C0D00C}" srcOrd="1" destOrd="0" presId="urn:microsoft.com/office/officeart/2005/8/layout/hierarchy4"/>
    <dgm:cxn modelId="{F9FDC68B-9874-4532-9D02-4FFF348EF3EC}" type="presParOf" srcId="{1E1FBA7E-2BBB-49F1-A7FB-9BAEDCD51827}" destId="{F7B18F94-0C24-4A54-8DF3-3C1A5C8BC441}" srcOrd="1" destOrd="0" presId="urn:microsoft.com/office/officeart/2005/8/layout/hierarchy4"/>
    <dgm:cxn modelId="{8E4AC67D-85B5-4EC3-82DE-F039CF35AEE1}" type="presParOf" srcId="{1E1FBA7E-2BBB-49F1-A7FB-9BAEDCD51827}" destId="{4304D784-41CD-43ED-87A2-6F5844AD0128}" srcOrd="2" destOrd="0" presId="urn:microsoft.com/office/officeart/2005/8/layout/hierarchy4"/>
    <dgm:cxn modelId="{9A0F5DFD-7AE5-4BAA-A9C6-7802E164FFD7}" type="presParOf" srcId="{4304D784-41CD-43ED-87A2-6F5844AD0128}" destId="{C4160F3E-AEB1-4FCD-8AC5-C51D22B31D5C}" srcOrd="0" destOrd="0" presId="urn:microsoft.com/office/officeart/2005/8/layout/hierarchy4"/>
    <dgm:cxn modelId="{21D1E795-4B02-4211-A417-2CEE1A85D3E4}" type="presParOf" srcId="{4304D784-41CD-43ED-87A2-6F5844AD0128}" destId="{6EA730DA-7F29-4034-B504-600E6A55BC2E}" srcOrd="1" destOrd="0" presId="urn:microsoft.com/office/officeart/2005/8/layout/hierarchy4"/>
    <dgm:cxn modelId="{C1E2944B-A1DD-4B58-8844-08F85A6D1CDB}" type="presParOf" srcId="{4304D784-41CD-43ED-87A2-6F5844AD0128}" destId="{113B74A5-97FB-4710-9390-D64F7B566225}" srcOrd="2" destOrd="0" presId="urn:microsoft.com/office/officeart/2005/8/layout/hierarchy4"/>
    <dgm:cxn modelId="{07C7A87D-3AD4-4FDB-BD22-3267446B3D6E}" type="presParOf" srcId="{113B74A5-97FB-4710-9390-D64F7B566225}" destId="{3EA134FB-1EB6-4690-914E-71561022CAE1}" srcOrd="0" destOrd="0" presId="urn:microsoft.com/office/officeart/2005/8/layout/hierarchy4"/>
    <dgm:cxn modelId="{1E45411B-03FC-4153-B97F-92E6CE8B0E6E}" type="presParOf" srcId="{3EA134FB-1EB6-4690-914E-71561022CAE1}" destId="{E73F42E0-CEF1-4602-A6BB-DF495930B416}" srcOrd="0" destOrd="0" presId="urn:microsoft.com/office/officeart/2005/8/layout/hierarchy4"/>
    <dgm:cxn modelId="{52019D37-74B0-473C-87F2-8C967F6167C5}" type="presParOf" srcId="{3EA134FB-1EB6-4690-914E-71561022CAE1}" destId="{B7CAD106-3623-4060-A4B1-C9227516DCF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1653C8-B487-4EBA-AFF8-84B8480E96A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08EA2C-FCF7-45E5-8D5E-E1398B4F7997}">
      <dgm:prSet phldrT="[Text]" custT="1"/>
      <dgm:spPr>
        <a:noFill/>
      </dgm:spPr>
      <dgm:t>
        <a:bodyPr anchor="ctr"/>
        <a:lstStyle/>
        <a:p>
          <a:r>
            <a:rPr lang="en-US" sz="32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Marketing Campaign</a:t>
          </a:r>
        </a:p>
      </dgm:t>
    </dgm:pt>
    <dgm:pt modelId="{DCE1C121-742B-4FF8-A6EE-B8F7B89D3CC9}" type="parTrans" cxnId="{01A6E052-6A27-43F1-9172-35D0BE311589}">
      <dgm:prSet/>
      <dgm:spPr/>
      <dgm:t>
        <a:bodyPr/>
        <a:lstStyle/>
        <a:p>
          <a:endParaRPr lang="en-US"/>
        </a:p>
      </dgm:t>
    </dgm:pt>
    <dgm:pt modelId="{83FBED29-8629-42E1-A50C-24188B5CA451}" type="sibTrans" cxnId="{01A6E052-6A27-43F1-9172-35D0BE311589}">
      <dgm:prSet/>
      <dgm:spPr/>
      <dgm:t>
        <a:bodyPr/>
        <a:lstStyle/>
        <a:p>
          <a:endParaRPr lang="en-US"/>
        </a:p>
      </dgm:t>
    </dgm:pt>
    <dgm:pt modelId="{EFAAA3EC-AF13-4522-8A0F-7A2D000FCB82}">
      <dgm:prSet phldrT="[Text]" custT="1"/>
      <dgm:spPr>
        <a:noFill/>
      </dgm:spPr>
      <dgm:t>
        <a:bodyPr anchor="ctr"/>
        <a:lstStyle/>
        <a:p>
          <a:r>
            <a:rPr lang="en-US" sz="3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What are the factors that influence a consumer’s purchase behavior?</a:t>
          </a:r>
        </a:p>
      </dgm:t>
    </dgm:pt>
    <dgm:pt modelId="{58F547F2-8E96-432B-A26C-CFF7EDC5AE13}" type="parTrans" cxnId="{B9D95D5F-E66B-4BB2-AB11-D68C90186CC8}">
      <dgm:prSet/>
      <dgm:spPr/>
      <dgm:t>
        <a:bodyPr/>
        <a:lstStyle/>
        <a:p>
          <a:endParaRPr lang="en-US"/>
        </a:p>
      </dgm:t>
    </dgm:pt>
    <dgm:pt modelId="{CBBBBAD3-46FC-4FB6-BFA0-02ECBF73AEC8}" type="sibTrans" cxnId="{B9D95D5F-E66B-4BB2-AB11-D68C90186CC8}">
      <dgm:prSet/>
      <dgm:spPr/>
      <dgm:t>
        <a:bodyPr/>
        <a:lstStyle/>
        <a:p>
          <a:endParaRPr lang="en-US"/>
        </a:p>
      </dgm:t>
    </dgm:pt>
    <dgm:pt modelId="{4137F0E0-A139-46CB-B809-7A83893C7493}">
      <dgm:prSet phldrT="[Text]" custT="1"/>
      <dgm:spPr>
        <a:noFill/>
      </dgm:spPr>
      <dgm:t>
        <a:bodyPr anchor="ctr"/>
        <a:lstStyle/>
        <a:p>
          <a:r>
            <a:rPr lang="en-US" sz="32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Insurance Policy Churn</a:t>
          </a:r>
        </a:p>
      </dgm:t>
    </dgm:pt>
    <dgm:pt modelId="{1E91774E-BA0F-4F14-8797-D015A55E1E21}" type="parTrans" cxnId="{CBAE228F-E774-45CB-880A-A6F2696C511E}">
      <dgm:prSet/>
      <dgm:spPr/>
      <dgm:t>
        <a:bodyPr/>
        <a:lstStyle/>
        <a:p>
          <a:endParaRPr lang="en-US"/>
        </a:p>
      </dgm:t>
    </dgm:pt>
    <dgm:pt modelId="{AF249409-470C-4254-87AD-BB4C04BF99B8}" type="sibTrans" cxnId="{CBAE228F-E774-45CB-880A-A6F2696C511E}">
      <dgm:prSet/>
      <dgm:spPr/>
      <dgm:t>
        <a:bodyPr/>
        <a:lstStyle/>
        <a:p>
          <a:endParaRPr lang="en-US"/>
        </a:p>
      </dgm:t>
    </dgm:pt>
    <dgm:pt modelId="{63D7AA11-C291-4F15-A299-B014629F47EF}">
      <dgm:prSet phldrT="[Text]" custT="1"/>
      <dgm:spPr>
        <a:noFill/>
      </dgm:spPr>
      <dgm:t>
        <a:bodyPr anchor="ctr"/>
        <a:lstStyle/>
        <a:p>
          <a:r>
            <a:rPr lang="en-US" sz="32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Political Election</a:t>
          </a:r>
        </a:p>
      </dgm:t>
    </dgm:pt>
    <dgm:pt modelId="{85082A6D-4466-4C71-9C06-C6618CA7D82D}" type="parTrans" cxnId="{BFCF7179-ACE3-4375-BE6A-093E4A34E871}">
      <dgm:prSet/>
      <dgm:spPr/>
      <dgm:t>
        <a:bodyPr/>
        <a:lstStyle/>
        <a:p>
          <a:endParaRPr lang="en-US"/>
        </a:p>
      </dgm:t>
    </dgm:pt>
    <dgm:pt modelId="{1CAE4294-BFA5-4C4F-AEA4-E1AE3CA58A9E}" type="sibTrans" cxnId="{BFCF7179-ACE3-4375-BE6A-093E4A34E871}">
      <dgm:prSet/>
      <dgm:spPr/>
      <dgm:t>
        <a:bodyPr/>
        <a:lstStyle/>
        <a:p>
          <a:endParaRPr lang="en-US"/>
        </a:p>
      </dgm:t>
    </dgm:pt>
    <dgm:pt modelId="{E9647B5E-C0B7-45CC-9684-7B2F09E178B2}">
      <dgm:prSet phldrT="[Text]" custT="1"/>
      <dgm:spPr>
        <a:noFill/>
      </dgm:spPr>
      <dgm:t>
        <a:bodyPr anchor="ctr"/>
        <a:lstStyle/>
        <a:p>
          <a:r>
            <a:rPr lang="en-US" sz="3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What are the demographic features that can drive election results?</a:t>
          </a:r>
        </a:p>
      </dgm:t>
    </dgm:pt>
    <dgm:pt modelId="{7851A0EE-E9A4-4C24-9151-C8A6E8D212FC}" type="parTrans" cxnId="{A68FFEF5-91CD-487E-BB79-C0614FC81501}">
      <dgm:prSet/>
      <dgm:spPr/>
      <dgm:t>
        <a:bodyPr/>
        <a:lstStyle/>
        <a:p>
          <a:endParaRPr lang="en-US"/>
        </a:p>
      </dgm:t>
    </dgm:pt>
    <dgm:pt modelId="{A3E00AF4-728E-40DA-A516-3CC706CDF1A5}" type="sibTrans" cxnId="{A68FFEF5-91CD-487E-BB79-C0614FC81501}">
      <dgm:prSet/>
      <dgm:spPr/>
      <dgm:t>
        <a:bodyPr/>
        <a:lstStyle/>
        <a:p>
          <a:endParaRPr lang="en-US"/>
        </a:p>
      </dgm:t>
    </dgm:pt>
    <dgm:pt modelId="{473155FF-4EA7-4F36-A1BA-60589362859C}">
      <dgm:prSet phldrT="[Text]" custT="1"/>
      <dgm:spPr>
        <a:noFill/>
      </dgm:spPr>
      <dgm:t>
        <a:bodyPr anchor="ctr"/>
        <a:lstStyle/>
        <a:p>
          <a:r>
            <a:rPr lang="en-US" sz="3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What are the attributes in an insurance policy that best predict churn?</a:t>
          </a:r>
        </a:p>
      </dgm:t>
    </dgm:pt>
    <dgm:pt modelId="{638CEE61-F1CE-4E09-9837-6D577C4326D0}" type="sibTrans" cxnId="{44AC81DE-C3C5-4E7D-ABBD-2C29A44B17A6}">
      <dgm:prSet/>
      <dgm:spPr/>
      <dgm:t>
        <a:bodyPr/>
        <a:lstStyle/>
        <a:p>
          <a:endParaRPr lang="en-US"/>
        </a:p>
      </dgm:t>
    </dgm:pt>
    <dgm:pt modelId="{1AB74905-82DA-4F74-B837-8707FF44EBA4}" type="parTrans" cxnId="{44AC81DE-C3C5-4E7D-ABBD-2C29A44B17A6}">
      <dgm:prSet/>
      <dgm:spPr/>
      <dgm:t>
        <a:bodyPr/>
        <a:lstStyle/>
        <a:p>
          <a:endParaRPr lang="en-US"/>
        </a:p>
      </dgm:t>
    </dgm:pt>
    <dgm:pt modelId="{AEFF9E75-0DB5-4D4B-9ABC-AEF3CE79DF9E}">
      <dgm:prSet phldrT="[Text]" custT="1"/>
      <dgm:spPr>
        <a:noFill/>
      </dgm:spPr>
      <dgm:t>
        <a:bodyPr anchor="ctr"/>
        <a:lstStyle/>
        <a:p>
          <a:r>
            <a:rPr lang="en-US" sz="3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How do the factors affect the propensity to purchase?</a:t>
          </a:r>
        </a:p>
      </dgm:t>
    </dgm:pt>
    <dgm:pt modelId="{C929B672-BE17-4569-8E16-0F3EF8205D2B}" type="parTrans" cxnId="{6B5FF0B8-F4CE-41FC-B5F7-311044F94551}">
      <dgm:prSet/>
      <dgm:spPr/>
      <dgm:t>
        <a:bodyPr/>
        <a:lstStyle/>
        <a:p>
          <a:endParaRPr lang="en-US"/>
        </a:p>
      </dgm:t>
    </dgm:pt>
    <dgm:pt modelId="{C9B79CE1-E476-44BF-9243-EFF3739B1BDD}" type="sibTrans" cxnId="{6B5FF0B8-F4CE-41FC-B5F7-311044F94551}">
      <dgm:prSet/>
      <dgm:spPr/>
      <dgm:t>
        <a:bodyPr/>
        <a:lstStyle/>
        <a:p>
          <a:endParaRPr lang="en-US"/>
        </a:p>
      </dgm:t>
    </dgm:pt>
    <dgm:pt modelId="{6287C3C9-2957-4A65-9D2C-D91337A83D43}">
      <dgm:prSet phldrT="[Text]" custT="1"/>
      <dgm:spPr>
        <a:noFill/>
      </dgm:spPr>
      <dgm:t>
        <a:bodyPr anchor="ctr"/>
        <a:lstStyle/>
        <a:p>
          <a:r>
            <a:rPr lang="en-US" sz="3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How can we leverage the features to favor one candidate over another?</a:t>
          </a:r>
        </a:p>
      </dgm:t>
    </dgm:pt>
    <dgm:pt modelId="{B1413E1E-E4BB-4B2A-8C19-89FE67A1B2D8}" type="parTrans" cxnId="{F3CF2CBF-28CE-40E8-BF6F-1C9FB1B14AD8}">
      <dgm:prSet/>
      <dgm:spPr/>
      <dgm:t>
        <a:bodyPr/>
        <a:lstStyle/>
        <a:p>
          <a:endParaRPr lang="en-US"/>
        </a:p>
      </dgm:t>
    </dgm:pt>
    <dgm:pt modelId="{C149E75B-C82D-43EF-A116-92C9B31DC548}" type="sibTrans" cxnId="{F3CF2CBF-28CE-40E8-BF6F-1C9FB1B14AD8}">
      <dgm:prSet/>
      <dgm:spPr/>
      <dgm:t>
        <a:bodyPr/>
        <a:lstStyle/>
        <a:p>
          <a:endParaRPr lang="en-US"/>
        </a:p>
      </dgm:t>
    </dgm:pt>
    <dgm:pt modelId="{CC53502C-600A-400F-B73C-2DEE999756BB}">
      <dgm:prSet phldrT="[Text]" custT="1"/>
      <dgm:spPr>
        <a:noFill/>
      </dgm:spPr>
      <dgm:t>
        <a:bodyPr anchor="ctr"/>
        <a:lstStyle/>
        <a:p>
          <a:r>
            <a:rPr lang="en-US" sz="3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What is the customer profile that can maximize policy retention?</a:t>
          </a:r>
        </a:p>
      </dgm:t>
    </dgm:pt>
    <dgm:pt modelId="{D82349DA-371C-4901-BEBB-F4C72AA56685}" type="parTrans" cxnId="{B747D00B-5DA9-42F0-B283-64C507D162DD}">
      <dgm:prSet/>
      <dgm:spPr/>
      <dgm:t>
        <a:bodyPr/>
        <a:lstStyle/>
        <a:p>
          <a:endParaRPr lang="en-US"/>
        </a:p>
      </dgm:t>
    </dgm:pt>
    <dgm:pt modelId="{51C256FA-1842-4C7D-A592-4583EC42E835}" type="sibTrans" cxnId="{B747D00B-5DA9-42F0-B283-64C507D162DD}">
      <dgm:prSet/>
      <dgm:spPr/>
      <dgm:t>
        <a:bodyPr/>
        <a:lstStyle/>
        <a:p>
          <a:endParaRPr lang="en-US"/>
        </a:p>
      </dgm:t>
    </dgm:pt>
    <dgm:pt modelId="{8DCAD7E5-5D5A-4452-93CA-9ABB2EC014E5}" type="pres">
      <dgm:prSet presAssocID="{EA1653C8-B487-4EBA-AFF8-84B8480E96AD}" presName="linear" presStyleCnt="0">
        <dgm:presLayoutVars>
          <dgm:dir/>
          <dgm:resizeHandles val="exact"/>
        </dgm:presLayoutVars>
      </dgm:prSet>
      <dgm:spPr/>
    </dgm:pt>
    <dgm:pt modelId="{4C87D941-31B8-4C23-9AB9-AFA299387CDE}" type="pres">
      <dgm:prSet presAssocID="{6108EA2C-FCF7-45E5-8D5E-E1398B4F7997}" presName="comp" presStyleCnt="0"/>
      <dgm:spPr/>
    </dgm:pt>
    <dgm:pt modelId="{62FCB4D9-47DB-4DDE-A13A-909D24F26CD9}" type="pres">
      <dgm:prSet presAssocID="{6108EA2C-FCF7-45E5-8D5E-E1398B4F7997}" presName="box" presStyleLbl="node1" presStyleIdx="0" presStyleCnt="3"/>
      <dgm:spPr/>
    </dgm:pt>
    <dgm:pt modelId="{0F98C8B6-CB84-49C6-A644-465ECDAEEFB4}" type="pres">
      <dgm:prSet presAssocID="{6108EA2C-FCF7-45E5-8D5E-E1398B4F7997}" presName="img" presStyleLbl="fgImgPlace1" presStyleIdx="0" presStyleCnt="3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5FD3F49-023D-4026-B387-70058F28E8BB}" type="pres">
      <dgm:prSet presAssocID="{6108EA2C-FCF7-45E5-8D5E-E1398B4F7997}" presName="text" presStyleLbl="node1" presStyleIdx="0" presStyleCnt="3">
        <dgm:presLayoutVars>
          <dgm:bulletEnabled val="1"/>
        </dgm:presLayoutVars>
      </dgm:prSet>
      <dgm:spPr/>
    </dgm:pt>
    <dgm:pt modelId="{0D60A07E-AB5A-4BBB-90FA-6B75B58BD986}" type="pres">
      <dgm:prSet presAssocID="{83FBED29-8629-42E1-A50C-24188B5CA451}" presName="spacer" presStyleCnt="0"/>
      <dgm:spPr/>
    </dgm:pt>
    <dgm:pt modelId="{F2B21CD7-4F74-4E7E-B642-B2595DB3DDED}" type="pres">
      <dgm:prSet presAssocID="{4137F0E0-A139-46CB-B809-7A83893C7493}" presName="comp" presStyleCnt="0"/>
      <dgm:spPr/>
    </dgm:pt>
    <dgm:pt modelId="{6DFC568D-EF2A-4A08-A228-FA99D5CD7357}" type="pres">
      <dgm:prSet presAssocID="{4137F0E0-A139-46CB-B809-7A83893C7493}" presName="box" presStyleLbl="node1" presStyleIdx="1" presStyleCnt="3"/>
      <dgm:spPr/>
    </dgm:pt>
    <dgm:pt modelId="{8F98C9C7-41F4-45DE-B74F-720FECCD5C7E}" type="pres">
      <dgm:prSet presAssocID="{4137F0E0-A139-46CB-B809-7A83893C7493}" presName="img" presStyleLbl="fgImgPlace1" presStyleIdx="1" presStyleCnt="3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9371E830-4A1D-4BB2-9871-9AE9D60ED1FB}" type="pres">
      <dgm:prSet presAssocID="{4137F0E0-A139-46CB-B809-7A83893C7493}" presName="text" presStyleLbl="node1" presStyleIdx="1" presStyleCnt="3">
        <dgm:presLayoutVars>
          <dgm:bulletEnabled val="1"/>
        </dgm:presLayoutVars>
      </dgm:prSet>
      <dgm:spPr/>
    </dgm:pt>
    <dgm:pt modelId="{FA860F96-F23C-49AD-B548-035E021223DC}" type="pres">
      <dgm:prSet presAssocID="{AF249409-470C-4254-87AD-BB4C04BF99B8}" presName="spacer" presStyleCnt="0"/>
      <dgm:spPr/>
    </dgm:pt>
    <dgm:pt modelId="{429727BE-EBFD-400F-A2CE-65D338B5FF66}" type="pres">
      <dgm:prSet presAssocID="{63D7AA11-C291-4F15-A299-B014629F47EF}" presName="comp" presStyleCnt="0"/>
      <dgm:spPr/>
    </dgm:pt>
    <dgm:pt modelId="{CDBFBD07-2D96-4AF8-9BE3-C6B260840F4A}" type="pres">
      <dgm:prSet presAssocID="{63D7AA11-C291-4F15-A299-B014629F47EF}" presName="box" presStyleLbl="node1" presStyleIdx="2" presStyleCnt="3"/>
      <dgm:spPr/>
    </dgm:pt>
    <dgm:pt modelId="{CD8403E9-7590-4E78-B387-8D54F416D953}" type="pres">
      <dgm:prSet presAssocID="{63D7AA11-C291-4F15-A299-B014629F47EF}" presName="img" presStyleLbl="fgImgPlace1" presStyleIdx="2" presStyleCnt="3"/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58DF33F0-F504-434E-AFBF-BE8A2BE9D11A}" type="pres">
      <dgm:prSet presAssocID="{63D7AA11-C291-4F15-A299-B014629F47EF}" presName="text" presStyleLbl="node1" presStyleIdx="2" presStyleCnt="3">
        <dgm:presLayoutVars>
          <dgm:bulletEnabled val="1"/>
        </dgm:presLayoutVars>
      </dgm:prSet>
      <dgm:spPr/>
    </dgm:pt>
  </dgm:ptLst>
  <dgm:cxnLst>
    <dgm:cxn modelId="{1F66F802-5DAD-4F44-A56C-3BEF15DDCB9E}" type="presOf" srcId="{E9647B5E-C0B7-45CC-9684-7B2F09E178B2}" destId="{58DF33F0-F504-434E-AFBF-BE8A2BE9D11A}" srcOrd="1" destOrd="1" presId="urn:microsoft.com/office/officeart/2005/8/layout/vList4"/>
    <dgm:cxn modelId="{5F17B604-A68C-4D3C-AE7C-40E4EDE62302}" type="presOf" srcId="{6287C3C9-2957-4A65-9D2C-D91337A83D43}" destId="{CDBFBD07-2D96-4AF8-9BE3-C6B260840F4A}" srcOrd="0" destOrd="2" presId="urn:microsoft.com/office/officeart/2005/8/layout/vList4"/>
    <dgm:cxn modelId="{B747D00B-5DA9-42F0-B283-64C507D162DD}" srcId="{4137F0E0-A139-46CB-B809-7A83893C7493}" destId="{CC53502C-600A-400F-B73C-2DEE999756BB}" srcOrd="1" destOrd="0" parTransId="{D82349DA-371C-4901-BEBB-F4C72AA56685}" sibTransId="{51C256FA-1842-4C7D-A592-4583EC42E835}"/>
    <dgm:cxn modelId="{BE05C018-B511-47FB-A117-7C68E2F24F3A}" type="presOf" srcId="{6108EA2C-FCF7-45E5-8D5E-E1398B4F7997}" destId="{62FCB4D9-47DB-4DDE-A13A-909D24F26CD9}" srcOrd="0" destOrd="0" presId="urn:microsoft.com/office/officeart/2005/8/layout/vList4"/>
    <dgm:cxn modelId="{B9D95D5F-E66B-4BB2-AB11-D68C90186CC8}" srcId="{6108EA2C-FCF7-45E5-8D5E-E1398B4F7997}" destId="{EFAAA3EC-AF13-4522-8A0F-7A2D000FCB82}" srcOrd="0" destOrd="0" parTransId="{58F547F2-8E96-432B-A26C-CFF7EDC5AE13}" sibTransId="{CBBBBAD3-46FC-4FB6-BFA0-02ECBF73AEC8}"/>
    <dgm:cxn modelId="{2D4C7863-BFAE-4832-8F64-AC28D4CA852C}" type="presOf" srcId="{473155FF-4EA7-4F36-A1BA-60589362859C}" destId="{6DFC568D-EF2A-4A08-A228-FA99D5CD7357}" srcOrd="0" destOrd="1" presId="urn:microsoft.com/office/officeart/2005/8/layout/vList4"/>
    <dgm:cxn modelId="{D94E6F45-086D-406B-85FD-15049346D6C0}" type="presOf" srcId="{473155FF-4EA7-4F36-A1BA-60589362859C}" destId="{9371E830-4A1D-4BB2-9871-9AE9D60ED1FB}" srcOrd="1" destOrd="1" presId="urn:microsoft.com/office/officeart/2005/8/layout/vList4"/>
    <dgm:cxn modelId="{C3841546-70F1-482B-BCC1-B9EE7E3258E3}" type="presOf" srcId="{CC53502C-600A-400F-B73C-2DEE999756BB}" destId="{9371E830-4A1D-4BB2-9871-9AE9D60ED1FB}" srcOrd="1" destOrd="2" presId="urn:microsoft.com/office/officeart/2005/8/layout/vList4"/>
    <dgm:cxn modelId="{58BEA549-E2AE-4AE7-8CC8-D7862C3D2561}" type="presOf" srcId="{EA1653C8-B487-4EBA-AFF8-84B8480E96AD}" destId="{8DCAD7E5-5D5A-4452-93CA-9ABB2EC014E5}" srcOrd="0" destOrd="0" presId="urn:microsoft.com/office/officeart/2005/8/layout/vList4"/>
    <dgm:cxn modelId="{01A6E052-6A27-43F1-9172-35D0BE311589}" srcId="{EA1653C8-B487-4EBA-AFF8-84B8480E96AD}" destId="{6108EA2C-FCF7-45E5-8D5E-E1398B4F7997}" srcOrd="0" destOrd="0" parTransId="{DCE1C121-742B-4FF8-A6EE-B8F7B89D3CC9}" sibTransId="{83FBED29-8629-42E1-A50C-24188B5CA451}"/>
    <dgm:cxn modelId="{93DA1F54-D801-44E2-996A-718183180BBE}" type="presOf" srcId="{63D7AA11-C291-4F15-A299-B014629F47EF}" destId="{58DF33F0-F504-434E-AFBF-BE8A2BE9D11A}" srcOrd="1" destOrd="0" presId="urn:microsoft.com/office/officeart/2005/8/layout/vList4"/>
    <dgm:cxn modelId="{BFCF7179-ACE3-4375-BE6A-093E4A34E871}" srcId="{EA1653C8-B487-4EBA-AFF8-84B8480E96AD}" destId="{63D7AA11-C291-4F15-A299-B014629F47EF}" srcOrd="2" destOrd="0" parTransId="{85082A6D-4466-4C71-9C06-C6618CA7D82D}" sibTransId="{1CAE4294-BFA5-4C4F-AEA4-E1AE3CA58A9E}"/>
    <dgm:cxn modelId="{AB610C8B-9C0F-4048-99B2-3F88D195A1A3}" type="presOf" srcId="{6287C3C9-2957-4A65-9D2C-D91337A83D43}" destId="{58DF33F0-F504-434E-AFBF-BE8A2BE9D11A}" srcOrd="1" destOrd="2" presId="urn:microsoft.com/office/officeart/2005/8/layout/vList4"/>
    <dgm:cxn modelId="{6A3CBC8C-5B67-42B7-961C-5ED96FEB64E6}" type="presOf" srcId="{CC53502C-600A-400F-B73C-2DEE999756BB}" destId="{6DFC568D-EF2A-4A08-A228-FA99D5CD7357}" srcOrd="0" destOrd="2" presId="urn:microsoft.com/office/officeart/2005/8/layout/vList4"/>
    <dgm:cxn modelId="{CBAE228F-E774-45CB-880A-A6F2696C511E}" srcId="{EA1653C8-B487-4EBA-AFF8-84B8480E96AD}" destId="{4137F0E0-A139-46CB-B809-7A83893C7493}" srcOrd="1" destOrd="0" parTransId="{1E91774E-BA0F-4F14-8797-D015A55E1E21}" sibTransId="{AF249409-470C-4254-87AD-BB4C04BF99B8}"/>
    <dgm:cxn modelId="{37F8B892-EFC9-4682-B3F0-2D357820BD8F}" type="presOf" srcId="{AEFF9E75-0DB5-4D4B-9ABC-AEF3CE79DF9E}" destId="{75FD3F49-023D-4026-B387-70058F28E8BB}" srcOrd="1" destOrd="2" presId="urn:microsoft.com/office/officeart/2005/8/layout/vList4"/>
    <dgm:cxn modelId="{5992EA99-E659-4878-A9E5-407A0BD05319}" type="presOf" srcId="{6108EA2C-FCF7-45E5-8D5E-E1398B4F7997}" destId="{75FD3F49-023D-4026-B387-70058F28E8BB}" srcOrd="1" destOrd="0" presId="urn:microsoft.com/office/officeart/2005/8/layout/vList4"/>
    <dgm:cxn modelId="{D3485EA5-1FBD-4A5E-9888-268F032EBAB4}" type="presOf" srcId="{4137F0E0-A139-46CB-B809-7A83893C7493}" destId="{9371E830-4A1D-4BB2-9871-9AE9D60ED1FB}" srcOrd="1" destOrd="0" presId="urn:microsoft.com/office/officeart/2005/8/layout/vList4"/>
    <dgm:cxn modelId="{27D8D0AA-3E3E-4A28-9D08-A5414D118FB6}" type="presOf" srcId="{4137F0E0-A139-46CB-B809-7A83893C7493}" destId="{6DFC568D-EF2A-4A08-A228-FA99D5CD7357}" srcOrd="0" destOrd="0" presId="urn:microsoft.com/office/officeart/2005/8/layout/vList4"/>
    <dgm:cxn modelId="{6B5FF0B8-F4CE-41FC-B5F7-311044F94551}" srcId="{6108EA2C-FCF7-45E5-8D5E-E1398B4F7997}" destId="{AEFF9E75-0DB5-4D4B-9ABC-AEF3CE79DF9E}" srcOrd="1" destOrd="0" parTransId="{C929B672-BE17-4569-8E16-0F3EF8205D2B}" sibTransId="{C9B79CE1-E476-44BF-9243-EFF3739B1BDD}"/>
    <dgm:cxn modelId="{5A0178BD-08B9-4837-A733-C8233675EC61}" type="presOf" srcId="{EFAAA3EC-AF13-4522-8A0F-7A2D000FCB82}" destId="{62FCB4D9-47DB-4DDE-A13A-909D24F26CD9}" srcOrd="0" destOrd="1" presId="urn:microsoft.com/office/officeart/2005/8/layout/vList4"/>
    <dgm:cxn modelId="{F3CF2CBF-28CE-40E8-BF6F-1C9FB1B14AD8}" srcId="{63D7AA11-C291-4F15-A299-B014629F47EF}" destId="{6287C3C9-2957-4A65-9D2C-D91337A83D43}" srcOrd="1" destOrd="0" parTransId="{B1413E1E-E4BB-4B2A-8C19-89FE67A1B2D8}" sibTransId="{C149E75B-C82D-43EF-A116-92C9B31DC548}"/>
    <dgm:cxn modelId="{976A47D4-CC82-4889-8A59-93DC25B7C3D8}" type="presOf" srcId="{E9647B5E-C0B7-45CC-9684-7B2F09E178B2}" destId="{CDBFBD07-2D96-4AF8-9BE3-C6B260840F4A}" srcOrd="0" destOrd="1" presId="urn:microsoft.com/office/officeart/2005/8/layout/vList4"/>
    <dgm:cxn modelId="{F859CBD6-935D-4C0B-8ABB-939A37BB59C4}" type="presOf" srcId="{AEFF9E75-0DB5-4D4B-9ABC-AEF3CE79DF9E}" destId="{62FCB4D9-47DB-4DDE-A13A-909D24F26CD9}" srcOrd="0" destOrd="2" presId="urn:microsoft.com/office/officeart/2005/8/layout/vList4"/>
    <dgm:cxn modelId="{44AC81DE-C3C5-4E7D-ABBD-2C29A44B17A6}" srcId="{4137F0E0-A139-46CB-B809-7A83893C7493}" destId="{473155FF-4EA7-4F36-A1BA-60589362859C}" srcOrd="0" destOrd="0" parTransId="{1AB74905-82DA-4F74-B837-8707FF44EBA4}" sibTransId="{638CEE61-F1CE-4E09-9837-6D577C4326D0}"/>
    <dgm:cxn modelId="{A68FFEF5-91CD-487E-BB79-C0614FC81501}" srcId="{63D7AA11-C291-4F15-A299-B014629F47EF}" destId="{E9647B5E-C0B7-45CC-9684-7B2F09E178B2}" srcOrd="0" destOrd="0" parTransId="{7851A0EE-E9A4-4C24-9151-C8A6E8D212FC}" sibTransId="{A3E00AF4-728E-40DA-A516-3CC706CDF1A5}"/>
    <dgm:cxn modelId="{439475F8-AB78-4728-B536-9CAF27048DBC}" type="presOf" srcId="{EFAAA3EC-AF13-4522-8A0F-7A2D000FCB82}" destId="{75FD3F49-023D-4026-B387-70058F28E8BB}" srcOrd="1" destOrd="1" presId="urn:microsoft.com/office/officeart/2005/8/layout/vList4"/>
    <dgm:cxn modelId="{9A56D7FC-057B-47C5-8FCD-0AEB3E54698F}" type="presOf" srcId="{63D7AA11-C291-4F15-A299-B014629F47EF}" destId="{CDBFBD07-2D96-4AF8-9BE3-C6B260840F4A}" srcOrd="0" destOrd="0" presId="urn:microsoft.com/office/officeart/2005/8/layout/vList4"/>
    <dgm:cxn modelId="{76A3C251-DBCC-49CB-AD92-4BFB2ED651A0}" type="presParOf" srcId="{8DCAD7E5-5D5A-4452-93CA-9ABB2EC014E5}" destId="{4C87D941-31B8-4C23-9AB9-AFA299387CDE}" srcOrd="0" destOrd="0" presId="urn:microsoft.com/office/officeart/2005/8/layout/vList4"/>
    <dgm:cxn modelId="{352679E5-CD0A-406A-9212-215FD9FAF589}" type="presParOf" srcId="{4C87D941-31B8-4C23-9AB9-AFA299387CDE}" destId="{62FCB4D9-47DB-4DDE-A13A-909D24F26CD9}" srcOrd="0" destOrd="0" presId="urn:microsoft.com/office/officeart/2005/8/layout/vList4"/>
    <dgm:cxn modelId="{BF30A2AE-E638-4F5E-8B54-6CE38C60D845}" type="presParOf" srcId="{4C87D941-31B8-4C23-9AB9-AFA299387CDE}" destId="{0F98C8B6-CB84-49C6-A644-465ECDAEEFB4}" srcOrd="1" destOrd="0" presId="urn:microsoft.com/office/officeart/2005/8/layout/vList4"/>
    <dgm:cxn modelId="{E4C58650-8F1E-4566-A8B8-C5618D27CFAC}" type="presParOf" srcId="{4C87D941-31B8-4C23-9AB9-AFA299387CDE}" destId="{75FD3F49-023D-4026-B387-70058F28E8BB}" srcOrd="2" destOrd="0" presId="urn:microsoft.com/office/officeart/2005/8/layout/vList4"/>
    <dgm:cxn modelId="{ACDC58EE-D36A-4D8D-8CB8-E605845CD00F}" type="presParOf" srcId="{8DCAD7E5-5D5A-4452-93CA-9ABB2EC014E5}" destId="{0D60A07E-AB5A-4BBB-90FA-6B75B58BD986}" srcOrd="1" destOrd="0" presId="urn:microsoft.com/office/officeart/2005/8/layout/vList4"/>
    <dgm:cxn modelId="{5BCA6C65-06BA-4E42-90F8-FC3812BF5394}" type="presParOf" srcId="{8DCAD7E5-5D5A-4452-93CA-9ABB2EC014E5}" destId="{F2B21CD7-4F74-4E7E-B642-B2595DB3DDED}" srcOrd="2" destOrd="0" presId="urn:microsoft.com/office/officeart/2005/8/layout/vList4"/>
    <dgm:cxn modelId="{D004CCA3-4431-4A64-93A8-57A4B089B899}" type="presParOf" srcId="{F2B21CD7-4F74-4E7E-B642-B2595DB3DDED}" destId="{6DFC568D-EF2A-4A08-A228-FA99D5CD7357}" srcOrd="0" destOrd="0" presId="urn:microsoft.com/office/officeart/2005/8/layout/vList4"/>
    <dgm:cxn modelId="{2D97E63A-B79C-4590-841D-003899EAE7FB}" type="presParOf" srcId="{F2B21CD7-4F74-4E7E-B642-B2595DB3DDED}" destId="{8F98C9C7-41F4-45DE-B74F-720FECCD5C7E}" srcOrd="1" destOrd="0" presId="urn:microsoft.com/office/officeart/2005/8/layout/vList4"/>
    <dgm:cxn modelId="{1B8D5C77-F974-4D39-8E86-3793A40C2FF6}" type="presParOf" srcId="{F2B21CD7-4F74-4E7E-B642-B2595DB3DDED}" destId="{9371E830-4A1D-4BB2-9871-9AE9D60ED1FB}" srcOrd="2" destOrd="0" presId="urn:microsoft.com/office/officeart/2005/8/layout/vList4"/>
    <dgm:cxn modelId="{23FF9804-FE5B-4289-8BF2-2231D3F26962}" type="presParOf" srcId="{8DCAD7E5-5D5A-4452-93CA-9ABB2EC014E5}" destId="{FA860F96-F23C-49AD-B548-035E021223DC}" srcOrd="3" destOrd="0" presId="urn:microsoft.com/office/officeart/2005/8/layout/vList4"/>
    <dgm:cxn modelId="{70A6E60C-949F-4645-956E-AD788B9FD102}" type="presParOf" srcId="{8DCAD7E5-5D5A-4452-93CA-9ABB2EC014E5}" destId="{429727BE-EBFD-400F-A2CE-65D338B5FF66}" srcOrd="4" destOrd="0" presId="urn:microsoft.com/office/officeart/2005/8/layout/vList4"/>
    <dgm:cxn modelId="{3B219BF0-61B6-48AA-9ED8-01624F0D5C76}" type="presParOf" srcId="{429727BE-EBFD-400F-A2CE-65D338B5FF66}" destId="{CDBFBD07-2D96-4AF8-9BE3-C6B260840F4A}" srcOrd="0" destOrd="0" presId="urn:microsoft.com/office/officeart/2005/8/layout/vList4"/>
    <dgm:cxn modelId="{30E87941-83E3-43FC-8F9B-8B04015169F6}" type="presParOf" srcId="{429727BE-EBFD-400F-A2CE-65D338B5FF66}" destId="{CD8403E9-7590-4E78-B387-8D54F416D953}" srcOrd="1" destOrd="0" presId="urn:microsoft.com/office/officeart/2005/8/layout/vList4"/>
    <dgm:cxn modelId="{B1562EA2-6FD9-4946-B867-437FF70107B7}" type="presParOf" srcId="{429727BE-EBFD-400F-A2CE-65D338B5FF66}" destId="{58DF33F0-F504-434E-AFBF-BE8A2BE9D11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C76412-4FE8-4E11-8B75-6E67CCC19DCA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B3671E-F733-4DA1-9BE8-F560CCE4BC94}">
      <dgm:prSet phldrT="[Text]" custT="1"/>
      <dgm:spPr>
        <a:noFill/>
      </dgm:spPr>
      <dgm:t>
        <a:bodyPr anchor="ctr"/>
        <a:lstStyle/>
        <a:p>
          <a:r>
            <a:rPr lang="en-US" sz="30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Null Hypothesis</a:t>
          </a:r>
        </a:p>
      </dgm:t>
    </dgm:pt>
    <dgm:pt modelId="{92F50E6D-34FB-4E24-B6AE-D4C06634BC4B}" type="parTrans" cxnId="{37BB6222-6C67-4898-B22A-480585DA096A}">
      <dgm:prSet/>
      <dgm:spPr/>
      <dgm:t>
        <a:bodyPr/>
        <a:lstStyle/>
        <a:p>
          <a:endParaRPr lang="en-US"/>
        </a:p>
      </dgm:t>
    </dgm:pt>
    <dgm:pt modelId="{87822117-19B3-43B2-B425-41F96642AFB6}" type="sibTrans" cxnId="{37BB6222-6C67-4898-B22A-480585DA096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A1C1B8D-9A51-41E5-A65A-A7DF3B362B18}">
          <dgm:prSet phldrT="[Text]" custT="1"/>
          <dgm:spPr>
            <a:noFill/>
          </dgm:spPr>
          <dgm:t>
            <a:bodyPr anchor="ctr"/>
            <a:lstStyle/>
            <a:p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Given a pair of nested models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e>
                    <m:sub>
                      <m:r>
                        <a:rPr lang="en-US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lang="en-US" sz="300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⊆</m:t>
                  </m:r>
                  <m:sSub>
                    <m:sSubPr>
                      <m:ctrlPr>
                        <a:rPr lang="en-US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e>
                    <m: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endParaRPr lang="en-US" sz="3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1A1C1B8D-9A51-41E5-A65A-A7DF3B362B18}">
          <dgm:prSet phldrT="[Text]" custT="1"/>
          <dgm:spPr>
            <a:noFill/>
          </dgm:spPr>
          <dgm:t>
            <a:bodyPr anchor="ctr"/>
            <a:lstStyle/>
            <a:p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Given a pair of nested models </a:t>
              </a:r>
              <a:r>
                <a:rPr lang="en-US" sz="30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𝑀_0</a:t>
              </a:r>
              <a:r>
                <a:rPr lang="en-US" sz="30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⊆</a:t>
              </a:r>
              <a:r>
                <a:rPr lang="en-US" sz="30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𝑀_</a:t>
              </a:r>
              <a:r>
                <a:rPr lang="en-US" sz="30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1</a:t>
              </a:r>
              <a:endParaRPr lang="en-US" sz="3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F9CEEAA2-638F-4C8D-A5D1-477344C356B3}" type="parTrans" cxnId="{B1E05957-FBA1-415D-BAEE-A05E6F2E383F}">
      <dgm:prSet/>
      <dgm:spPr/>
      <dgm:t>
        <a:bodyPr/>
        <a:lstStyle/>
        <a:p>
          <a:endParaRPr lang="en-US"/>
        </a:p>
      </dgm:t>
    </dgm:pt>
    <dgm:pt modelId="{05CA1793-0563-4A93-9358-B339A75887FC}" type="sibTrans" cxnId="{B1E05957-FBA1-415D-BAEE-A05E6F2E383F}">
      <dgm:prSet/>
      <dgm:spPr/>
      <dgm:t>
        <a:bodyPr/>
        <a:lstStyle/>
        <a:p>
          <a:endParaRPr lang="en-US"/>
        </a:p>
      </dgm:t>
    </dgm:pt>
    <dgm:pt modelId="{3382F468-D7C3-4A9F-90BF-DB66764799B3}">
      <dgm:prSet phldrT="[Text]" custT="1"/>
      <dgm:spPr>
        <a:noFill/>
      </dgm:spPr>
      <dgm:t>
        <a:bodyPr anchor="ctr"/>
        <a:lstStyle/>
        <a:p>
          <a:r>
            <a:rPr lang="en-US" sz="30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Test Statistic</a:t>
          </a:r>
        </a:p>
      </dgm:t>
    </dgm:pt>
    <dgm:pt modelId="{43D872C7-15BE-4D47-BB32-25C5EF23F8AD}" type="parTrans" cxnId="{85DAB4EE-F9ED-4E2E-A4F9-2DC6DDE459C8}">
      <dgm:prSet/>
      <dgm:spPr/>
      <dgm:t>
        <a:bodyPr/>
        <a:lstStyle/>
        <a:p>
          <a:endParaRPr lang="en-US"/>
        </a:p>
      </dgm:t>
    </dgm:pt>
    <dgm:pt modelId="{81F19274-DD12-4596-B222-D462E3F26A74}" type="sibTrans" cxnId="{85DAB4EE-F9ED-4E2E-A4F9-2DC6DDE459C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0400523-5829-4DD2-8A87-F3E9847A506B}">
          <dgm:prSet phldrT="[Text]" custT="1"/>
          <dgm:spPr>
            <a:noFill/>
          </dgm:spPr>
          <dgm:t>
            <a:bodyPr anchor="ctr"/>
            <a:lstStyle/>
            <a:p>
              <a14:m>
                <m:oMath xmlns:m="http://schemas.openxmlformats.org/officeDocument/2006/math">
                  <m:r>
                    <a:rPr lang="en-US" sz="3000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𝐷</m:t>
                  </m:r>
                  <m:r>
                    <a:rPr lang="en-US" sz="3000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=2</m:t>
                  </m:r>
                  <m:d>
                    <m:dPr>
                      <m:ctrlP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𝑙𝑙𝑘</m:t>
                      </m:r>
                      <m:d>
                        <m:d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𝑙𝑙𝑘</m:t>
                      </m:r>
                      <m:d>
                        <m:d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e>
                  </m:d>
                </m:oMath>
              </a14:m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where </a:t>
              </a:r>
              <a14:m>
                <m:oMath xmlns:m="http://schemas.openxmlformats.org/officeDocument/2006/math">
                  <m:r>
                    <a:rPr lang="en-US" sz="300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m:t>𝑙𝑙𝑘</m:t>
                  </m:r>
                  <m:r>
                    <a:rPr lang="en-US" sz="300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m:t>()</m:t>
                  </m:r>
                </m:oMath>
              </a14:m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is the log-likelihood of a model</a:t>
              </a:r>
            </a:p>
          </dgm:t>
        </dgm:pt>
      </mc:Choice>
      <mc:Fallback xmlns="">
        <dgm:pt modelId="{E0400523-5829-4DD2-8A87-F3E9847A506B}">
          <dgm:prSet phldrT="[Text]" custT="1"/>
          <dgm:spPr>
            <a:noFill/>
          </dgm:spPr>
          <dgm:t>
            <a:bodyPr anchor="ctr"/>
            <a:lstStyle/>
            <a:p>
              <a:pPr/>
              <a:r>
                <a:rPr lang="en-US" sz="30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𝐷=2(𝑙𝑙𝑘(</a:t>
              </a:r>
              <a:r>
                <a:rPr lang="en-US" sz="30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𝑀_</a:t>
              </a:r>
              <a:r>
                <a:rPr lang="en-US" sz="30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1 )−𝑙𝑙𝑘(</a:t>
              </a:r>
              <a:r>
                <a:rPr lang="en-US" sz="30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𝑀_</a:t>
              </a:r>
              <a:r>
                <a:rPr lang="en-US" sz="30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0 ))</a:t>
              </a:r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where </a:t>
              </a:r>
              <a:r>
                <a:rPr lang="en-US" sz="3000" i="0" dirty="0">
                  <a:solidFill>
                    <a:schemeClr val="tx1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𝑙𝑙𝑘()</a:t>
              </a:r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is the log-likelihood of a model</a:t>
              </a:r>
            </a:p>
          </dgm:t>
        </dgm:pt>
      </mc:Fallback>
    </mc:AlternateContent>
    <dgm:pt modelId="{DB83B578-58E5-4B54-A523-D11A0C45C384}" type="parTrans" cxnId="{C1787242-3302-478A-8135-608B188BD4AD}">
      <dgm:prSet/>
      <dgm:spPr/>
      <dgm:t>
        <a:bodyPr/>
        <a:lstStyle/>
        <a:p>
          <a:endParaRPr lang="en-US"/>
        </a:p>
      </dgm:t>
    </dgm:pt>
    <dgm:pt modelId="{E68F8D9A-9FA7-486A-8083-8DA56DA94431}" type="sibTrans" cxnId="{C1787242-3302-478A-8135-608B188BD4AD}">
      <dgm:prSet/>
      <dgm:spPr/>
      <dgm:t>
        <a:bodyPr/>
        <a:lstStyle/>
        <a:p>
          <a:endParaRPr lang="en-US"/>
        </a:p>
      </dgm:t>
    </dgm:pt>
    <dgm:pt modelId="{B36FE05B-2B19-497B-BDA7-3B09713D8DBE}">
      <dgm:prSet phldrT="[Text]" custT="1"/>
      <dgm:spPr>
        <a:noFill/>
      </dgm:spPr>
      <dgm:t>
        <a:bodyPr anchor="ctr"/>
        <a:lstStyle/>
        <a:p>
          <a:r>
            <a:rPr lang="en-US" sz="30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Test Significance</a:t>
          </a:r>
        </a:p>
      </dgm:t>
    </dgm:pt>
    <dgm:pt modelId="{8FF1E66A-7015-418A-B286-25672D525E13}" type="parTrans" cxnId="{2AFFD68C-5DC3-4604-85C6-EEA7F13A18EC}">
      <dgm:prSet/>
      <dgm:spPr/>
      <dgm:t>
        <a:bodyPr/>
        <a:lstStyle/>
        <a:p>
          <a:endParaRPr lang="en-US"/>
        </a:p>
      </dgm:t>
    </dgm:pt>
    <dgm:pt modelId="{1B5B17BC-373B-4976-A0F3-534F7C04E2CA}" type="sibTrans" cxnId="{2AFFD68C-5DC3-4604-85C6-EEA7F13A18E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57E7923-1CF2-42E5-8E55-67E90C10EE0D}">
          <dgm:prSet phldrT="[Text]" custT="1"/>
          <dgm:spPr>
            <a:noFill/>
          </dgm:spPr>
          <dgm:t>
            <a:bodyPr anchor="ctr"/>
            <a:lstStyle/>
            <a:p>
              <a14:m>
                <m:oMath xmlns:m="http://schemas.openxmlformats.org/officeDocument/2006/math">
                  <m:r>
                    <a:rPr lang="en-US" sz="3000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𝐷</m:t>
                  </m:r>
                </m:oMath>
              </a14:m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follows a Chi-squares distribution with Degree of Freedom </a:t>
              </a:r>
              <a:r>
                <a:rPr lang="en-US" sz="30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DF</a:t>
              </a:r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</a:t>
              </a:r>
            </a:p>
          </dgm:t>
        </dgm:pt>
      </mc:Choice>
      <mc:Fallback xmlns="">
        <dgm:pt modelId="{857E7923-1CF2-42E5-8E55-67E90C10EE0D}">
          <dgm:prSet phldrT="[Text]" custT="1"/>
          <dgm:spPr>
            <a:noFill/>
          </dgm:spPr>
          <dgm:t>
            <a:bodyPr anchor="ctr"/>
            <a:lstStyle/>
            <a:p>
              <a:r>
                <a:rPr lang="en-US" sz="30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𝐷</a:t>
              </a:r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follows a Chi-squares distribution with Degree of Freedom </a:t>
              </a:r>
              <a:r>
                <a:rPr lang="en-US" sz="30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DF</a:t>
              </a:r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</a:t>
              </a:r>
            </a:p>
          </dgm:t>
        </dgm:pt>
      </mc:Fallback>
    </mc:AlternateContent>
    <dgm:pt modelId="{E834DDD0-C7FF-4751-AF72-A6F6D9084C88}" type="parTrans" cxnId="{1E49368F-4FF8-478D-A573-327CCF6BE47A}">
      <dgm:prSet/>
      <dgm:spPr/>
      <dgm:t>
        <a:bodyPr/>
        <a:lstStyle/>
        <a:p>
          <a:endParaRPr lang="en-US"/>
        </a:p>
      </dgm:t>
    </dgm:pt>
    <dgm:pt modelId="{0AE5D991-5A8F-4B19-A9F8-E113CA0FF610}" type="sibTrans" cxnId="{1E49368F-4FF8-478D-A573-327CCF6BE47A}">
      <dgm:prSet/>
      <dgm:spPr/>
      <dgm:t>
        <a:bodyPr/>
        <a:lstStyle/>
        <a:p>
          <a:endParaRPr lang="en-US"/>
        </a:p>
      </dgm:t>
    </dgm:pt>
    <dgm:pt modelId="{7F802883-C91A-4139-9B5D-9AE2AADC9BBC}">
      <dgm:prSet phldrT="[Text]" custT="1"/>
      <dgm:spPr>
        <a:noFill/>
      </dgm:spPr>
      <dgm:t>
        <a:bodyPr anchor="ctr"/>
        <a:lstStyle/>
        <a:p>
          <a:r>
            <a:rPr lang="en-US" sz="3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Significance is upper tail probability of the Chi-squares distribution</a:t>
          </a:r>
        </a:p>
      </dgm:t>
    </dgm:pt>
    <dgm:pt modelId="{854EB5D7-3E85-40AA-AB62-33C3C8FB55CC}" type="parTrans" cxnId="{1351A82E-6B37-4D6A-8AB6-FC7C7FE5B399}">
      <dgm:prSet/>
      <dgm:spPr/>
      <dgm:t>
        <a:bodyPr/>
        <a:lstStyle/>
        <a:p>
          <a:endParaRPr lang="en-US"/>
        </a:p>
      </dgm:t>
    </dgm:pt>
    <dgm:pt modelId="{E2C6AB88-0AF1-4C20-9365-44838EF1C3F0}" type="sibTrans" cxnId="{1351A82E-6B37-4D6A-8AB6-FC7C7FE5B39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A09260F-6809-4522-AA70-897B03C39C5A}">
          <dgm:prSet phldrT="[Text]" custT="1"/>
          <dgm:spPr>
            <a:noFill/>
          </dgm:spPr>
          <dgm:t>
            <a:bodyPr anchor="ctr"/>
            <a:lstStyle/>
            <a:p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The predictors in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e>
                    <m: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that are not in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e>
                    <m: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a14:m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have zero parameter values </a:t>
              </a:r>
            </a:p>
          </dgm:t>
        </dgm:pt>
      </mc:Choice>
      <mc:Fallback xmlns="">
        <dgm:pt modelId="{BA09260F-6809-4522-AA70-897B03C39C5A}">
          <dgm:prSet phldrT="[Text]" custT="1"/>
          <dgm:spPr>
            <a:noFill/>
          </dgm:spPr>
          <dgm:t>
            <a:bodyPr anchor="ctr"/>
            <a:lstStyle/>
            <a:p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The predictors in </a:t>
              </a:r>
              <a:r>
                <a:rPr lang="en-US" sz="30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𝑀_</a:t>
              </a:r>
              <a:r>
                <a:rPr lang="en-US" sz="30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1</a:t>
              </a:r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that are not in </a:t>
              </a:r>
              <a:r>
                <a:rPr lang="en-US" sz="30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𝑀_</a:t>
              </a:r>
              <a:r>
                <a:rPr lang="en-US" sz="30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0</a:t>
              </a:r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have zero parameter values </a:t>
              </a:r>
            </a:p>
          </dgm:t>
        </dgm:pt>
      </mc:Fallback>
    </mc:AlternateContent>
    <dgm:pt modelId="{1686096A-BCAE-4FAD-B95D-34F9578635AE}" type="parTrans" cxnId="{1ABEB698-9BB5-46E7-980B-46F6D57060E8}">
      <dgm:prSet/>
      <dgm:spPr/>
      <dgm:t>
        <a:bodyPr/>
        <a:lstStyle/>
        <a:p>
          <a:endParaRPr lang="en-US"/>
        </a:p>
      </dgm:t>
    </dgm:pt>
    <dgm:pt modelId="{8354A31A-4060-4DA5-B940-7856C23E6C3E}" type="sibTrans" cxnId="{1ABEB698-9BB5-46E7-980B-46F6D57060E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E11EFFF-F7F7-45A5-9AE5-B5068FCE83E0}">
          <dgm:prSet phldrT="[Text]" custT="1"/>
          <dgm:spPr>
            <a:noFill/>
          </dgm:spPr>
          <dgm:t>
            <a:bodyPr anchor="ctr"/>
            <a:lstStyle/>
            <a:p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Degree of Freedom </a:t>
              </a:r>
              <a:r>
                <a:rPr lang="en-US" sz="30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DF</a:t>
              </a:r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is the number of parameters in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e>
                    <m: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that are not in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e>
                    <m: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a14:m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</a:t>
              </a:r>
            </a:p>
          </dgm:t>
        </dgm:pt>
      </mc:Choice>
      <mc:Fallback xmlns="">
        <dgm:pt modelId="{DE11EFFF-F7F7-45A5-9AE5-B5068FCE83E0}">
          <dgm:prSet phldrT="[Text]" custT="1"/>
          <dgm:spPr>
            <a:noFill/>
          </dgm:spPr>
          <dgm:t>
            <a:bodyPr anchor="ctr"/>
            <a:lstStyle/>
            <a:p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Degree of Freedom </a:t>
              </a:r>
              <a:r>
                <a:rPr lang="en-US" sz="30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DF</a:t>
              </a:r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is the number of parameters in </a:t>
              </a:r>
              <a:r>
                <a:rPr lang="en-US" sz="30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𝑀_</a:t>
              </a:r>
              <a:r>
                <a:rPr lang="en-US" sz="30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1</a:t>
              </a:r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that are not in </a:t>
              </a:r>
              <a:r>
                <a:rPr lang="en-US" sz="300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𝑀_</a:t>
              </a:r>
              <a:r>
                <a:rPr lang="en-US" sz="30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0</a:t>
              </a:r>
              <a:r>
                <a:rPr lang="en-US" sz="3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</a:t>
              </a:r>
            </a:p>
          </dgm:t>
        </dgm:pt>
      </mc:Fallback>
    </mc:AlternateContent>
    <dgm:pt modelId="{489EFC26-0839-4F16-9DE5-37376D3B9CB8}" type="parTrans" cxnId="{A7089D5F-CC4C-4F34-B247-C2543669CF57}">
      <dgm:prSet/>
      <dgm:spPr/>
      <dgm:t>
        <a:bodyPr/>
        <a:lstStyle/>
        <a:p>
          <a:endParaRPr lang="en-US"/>
        </a:p>
      </dgm:t>
    </dgm:pt>
    <dgm:pt modelId="{B1296C40-BEC3-4DFF-8CBB-EA03F440C742}" type="sibTrans" cxnId="{A7089D5F-CC4C-4F34-B247-C2543669CF57}">
      <dgm:prSet/>
      <dgm:spPr/>
      <dgm:t>
        <a:bodyPr/>
        <a:lstStyle/>
        <a:p>
          <a:endParaRPr lang="en-US"/>
        </a:p>
      </dgm:t>
    </dgm:pt>
    <dgm:pt modelId="{584AFE6E-80DE-4517-ADE8-6FCAB2E43D75}" type="pres">
      <dgm:prSet presAssocID="{E3C76412-4FE8-4E11-8B75-6E67CCC19DCA}" presName="linear" presStyleCnt="0">
        <dgm:presLayoutVars>
          <dgm:dir/>
          <dgm:resizeHandles val="exact"/>
        </dgm:presLayoutVars>
      </dgm:prSet>
      <dgm:spPr/>
    </dgm:pt>
    <dgm:pt modelId="{23F431F3-1CA2-4CC7-B710-53DB601FC752}" type="pres">
      <dgm:prSet presAssocID="{4CB3671E-F733-4DA1-9BE8-F560CCE4BC94}" presName="comp" presStyleCnt="0"/>
      <dgm:spPr/>
    </dgm:pt>
    <dgm:pt modelId="{0223EDD6-051D-438D-BA4F-D35B63CFCF8F}" type="pres">
      <dgm:prSet presAssocID="{4CB3671E-F733-4DA1-9BE8-F560CCE4BC94}" presName="box" presStyleLbl="node1" presStyleIdx="0" presStyleCnt="3"/>
      <dgm:spPr/>
    </dgm:pt>
    <dgm:pt modelId="{21E78AD0-8FBE-4329-8802-FDDD4F784558}" type="pres">
      <dgm:prSet presAssocID="{4CB3671E-F733-4DA1-9BE8-F560CCE4BC94}" presName="img" presStyleLbl="fgImgPlace1" presStyleIdx="0" presStyleCnt="3"/>
      <dgm:spPr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6000" r="-6000"/>
          </a:stretch>
        </a:blipFill>
      </dgm:spPr>
    </dgm:pt>
    <dgm:pt modelId="{C03CF3B4-06E7-4DE3-8CB6-57DEE31E140A}" type="pres">
      <dgm:prSet presAssocID="{4CB3671E-F733-4DA1-9BE8-F560CCE4BC94}" presName="text" presStyleLbl="node1" presStyleIdx="0" presStyleCnt="3">
        <dgm:presLayoutVars>
          <dgm:bulletEnabled val="1"/>
        </dgm:presLayoutVars>
      </dgm:prSet>
      <dgm:spPr/>
    </dgm:pt>
    <dgm:pt modelId="{E019D24B-B861-4820-B989-2EE522F111D8}" type="pres">
      <dgm:prSet presAssocID="{87822117-19B3-43B2-B425-41F96642AFB6}" presName="spacer" presStyleCnt="0"/>
      <dgm:spPr/>
    </dgm:pt>
    <dgm:pt modelId="{A02B2310-DCEA-4894-BF6D-1A09EDA063BE}" type="pres">
      <dgm:prSet presAssocID="{3382F468-D7C3-4A9F-90BF-DB66764799B3}" presName="comp" presStyleCnt="0"/>
      <dgm:spPr/>
    </dgm:pt>
    <dgm:pt modelId="{0AA1D695-38EE-4108-95BF-DD91E97D166D}" type="pres">
      <dgm:prSet presAssocID="{3382F468-D7C3-4A9F-90BF-DB66764799B3}" presName="box" presStyleLbl="node1" presStyleIdx="1" presStyleCnt="3" custLinFactNeighborY="-2059"/>
      <dgm:spPr/>
    </dgm:pt>
    <dgm:pt modelId="{174A693E-52CC-458B-9D30-2D47F1C00120}" type="pres">
      <dgm:prSet presAssocID="{3382F468-D7C3-4A9F-90BF-DB66764799B3}" presName="img" presStyleLbl="fgImgPlace1" presStyleIdx="1" presStyleCnt="3"/>
      <dgm:spPr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548E516D-8C4F-4444-A3D3-6845AEA9E7C3}" type="pres">
      <dgm:prSet presAssocID="{3382F468-D7C3-4A9F-90BF-DB66764799B3}" presName="text" presStyleLbl="node1" presStyleIdx="1" presStyleCnt="3">
        <dgm:presLayoutVars>
          <dgm:bulletEnabled val="1"/>
        </dgm:presLayoutVars>
      </dgm:prSet>
      <dgm:spPr/>
    </dgm:pt>
    <dgm:pt modelId="{79CBA04E-2417-4B71-871C-44487B28FDF2}" type="pres">
      <dgm:prSet presAssocID="{81F19274-DD12-4596-B222-D462E3F26A74}" presName="spacer" presStyleCnt="0"/>
      <dgm:spPr/>
    </dgm:pt>
    <dgm:pt modelId="{720DC53D-2259-4B41-AAB3-E1988B35754D}" type="pres">
      <dgm:prSet presAssocID="{B36FE05B-2B19-497B-BDA7-3B09713D8DBE}" presName="comp" presStyleCnt="0"/>
      <dgm:spPr/>
    </dgm:pt>
    <dgm:pt modelId="{447A52DB-BDCD-4372-B2D2-771E448F7F39}" type="pres">
      <dgm:prSet presAssocID="{B36FE05B-2B19-497B-BDA7-3B09713D8DBE}" presName="box" presStyleLbl="node1" presStyleIdx="2" presStyleCnt="3"/>
      <dgm:spPr/>
    </dgm:pt>
    <dgm:pt modelId="{448BC1B1-D2C9-454C-81F4-62D418EE5E92}" type="pres">
      <dgm:prSet presAssocID="{B36FE05B-2B19-497B-BDA7-3B09713D8DBE}" presName="img" presStyleLbl="fgImgPlace1" presStyleIdx="2" presStyleCnt="3"/>
      <dgm:spPr>
        <a:blipFill rotWithShape="1"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2000" r="-2000"/>
          </a:stretch>
        </a:blipFill>
      </dgm:spPr>
    </dgm:pt>
    <dgm:pt modelId="{4712FAE8-60A7-4605-B22D-899C95D8BBCD}" type="pres">
      <dgm:prSet presAssocID="{B36FE05B-2B19-497B-BDA7-3B09713D8DBE}" presName="text" presStyleLbl="node1" presStyleIdx="2" presStyleCnt="3">
        <dgm:presLayoutVars>
          <dgm:bulletEnabled val="1"/>
        </dgm:presLayoutVars>
      </dgm:prSet>
      <dgm:spPr/>
    </dgm:pt>
  </dgm:ptLst>
  <dgm:cxnLst>
    <dgm:cxn modelId="{02986F01-8A54-4B68-9177-C94ED64B68F8}" type="presOf" srcId="{7F802883-C91A-4139-9B5D-9AE2AADC9BBC}" destId="{447A52DB-BDCD-4372-B2D2-771E448F7F39}" srcOrd="0" destOrd="2" presId="urn:microsoft.com/office/officeart/2005/8/layout/vList4"/>
    <dgm:cxn modelId="{80F33A20-1F4C-4FC7-ABEB-F97B7A11175A}" type="presOf" srcId="{7F802883-C91A-4139-9B5D-9AE2AADC9BBC}" destId="{4712FAE8-60A7-4605-B22D-899C95D8BBCD}" srcOrd="1" destOrd="2" presId="urn:microsoft.com/office/officeart/2005/8/layout/vList4"/>
    <dgm:cxn modelId="{37BB6222-6C67-4898-B22A-480585DA096A}" srcId="{E3C76412-4FE8-4E11-8B75-6E67CCC19DCA}" destId="{4CB3671E-F733-4DA1-9BE8-F560CCE4BC94}" srcOrd="0" destOrd="0" parTransId="{92F50E6D-34FB-4E24-B6AE-D4C06634BC4B}" sibTransId="{87822117-19B3-43B2-B425-41F96642AFB6}"/>
    <dgm:cxn modelId="{EDFC7B2D-4678-43F3-9E4C-F0E22A5EBCBD}" type="presOf" srcId="{3382F468-D7C3-4A9F-90BF-DB66764799B3}" destId="{548E516D-8C4F-4444-A3D3-6845AEA9E7C3}" srcOrd="1" destOrd="0" presId="urn:microsoft.com/office/officeart/2005/8/layout/vList4"/>
    <dgm:cxn modelId="{3187802E-587A-4AE0-94DB-95B78D45E889}" type="presOf" srcId="{DE11EFFF-F7F7-45A5-9AE5-B5068FCE83E0}" destId="{0AA1D695-38EE-4108-95BF-DD91E97D166D}" srcOrd="0" destOrd="2" presId="urn:microsoft.com/office/officeart/2005/8/layout/vList4"/>
    <dgm:cxn modelId="{1351A82E-6B37-4D6A-8AB6-FC7C7FE5B399}" srcId="{B36FE05B-2B19-497B-BDA7-3B09713D8DBE}" destId="{7F802883-C91A-4139-9B5D-9AE2AADC9BBC}" srcOrd="1" destOrd="0" parTransId="{854EB5D7-3E85-40AA-AB62-33C3C8FB55CC}" sibTransId="{E2C6AB88-0AF1-4C20-9365-44838EF1C3F0}"/>
    <dgm:cxn modelId="{A7089D5F-CC4C-4F34-B247-C2543669CF57}" srcId="{3382F468-D7C3-4A9F-90BF-DB66764799B3}" destId="{DE11EFFF-F7F7-45A5-9AE5-B5068FCE83E0}" srcOrd="1" destOrd="0" parTransId="{489EFC26-0839-4F16-9DE5-37376D3B9CB8}" sibTransId="{B1296C40-BEC3-4DFF-8CBB-EA03F440C742}"/>
    <dgm:cxn modelId="{C1787242-3302-478A-8135-608B188BD4AD}" srcId="{3382F468-D7C3-4A9F-90BF-DB66764799B3}" destId="{E0400523-5829-4DD2-8A87-F3E9847A506B}" srcOrd="0" destOrd="0" parTransId="{DB83B578-58E5-4B54-A523-D11A0C45C384}" sibTransId="{E68F8D9A-9FA7-486A-8083-8DA56DA94431}"/>
    <dgm:cxn modelId="{5730A570-2665-4606-A940-52C67F3E0A97}" type="presOf" srcId="{857E7923-1CF2-42E5-8E55-67E90C10EE0D}" destId="{447A52DB-BDCD-4372-B2D2-771E448F7F39}" srcOrd="0" destOrd="1" presId="urn:microsoft.com/office/officeart/2005/8/layout/vList4"/>
    <dgm:cxn modelId="{7D763E71-E043-4C5B-A489-195633D01D6A}" type="presOf" srcId="{BA09260F-6809-4522-AA70-897B03C39C5A}" destId="{0223EDD6-051D-438D-BA4F-D35B63CFCF8F}" srcOrd="0" destOrd="2" presId="urn:microsoft.com/office/officeart/2005/8/layout/vList4"/>
    <dgm:cxn modelId="{0F059F53-FB28-40B8-9B6A-B5CD075771BC}" type="presOf" srcId="{DE11EFFF-F7F7-45A5-9AE5-B5068FCE83E0}" destId="{548E516D-8C4F-4444-A3D3-6845AEA9E7C3}" srcOrd="1" destOrd="2" presId="urn:microsoft.com/office/officeart/2005/8/layout/vList4"/>
    <dgm:cxn modelId="{B1E05957-FBA1-415D-BAEE-A05E6F2E383F}" srcId="{4CB3671E-F733-4DA1-9BE8-F560CCE4BC94}" destId="{1A1C1B8D-9A51-41E5-A65A-A7DF3B362B18}" srcOrd="0" destOrd="0" parTransId="{F9CEEAA2-638F-4C8D-A5D1-477344C356B3}" sibTransId="{05CA1793-0563-4A93-9358-B339A75887FC}"/>
    <dgm:cxn modelId="{655F5A78-FAE5-4C5B-A773-B97DD957F86F}" type="presOf" srcId="{B36FE05B-2B19-497B-BDA7-3B09713D8DBE}" destId="{4712FAE8-60A7-4605-B22D-899C95D8BBCD}" srcOrd="1" destOrd="0" presId="urn:microsoft.com/office/officeart/2005/8/layout/vList4"/>
    <dgm:cxn modelId="{A8106D59-85E7-43A6-97B7-1402FC5529B8}" type="presOf" srcId="{4CB3671E-F733-4DA1-9BE8-F560CCE4BC94}" destId="{C03CF3B4-06E7-4DE3-8CB6-57DEE31E140A}" srcOrd="1" destOrd="0" presId="urn:microsoft.com/office/officeart/2005/8/layout/vList4"/>
    <dgm:cxn modelId="{4E34B27B-BAC9-405B-9D9E-97E309EE614F}" type="presOf" srcId="{857E7923-1CF2-42E5-8E55-67E90C10EE0D}" destId="{4712FAE8-60A7-4605-B22D-899C95D8BBCD}" srcOrd="1" destOrd="1" presId="urn:microsoft.com/office/officeart/2005/8/layout/vList4"/>
    <dgm:cxn modelId="{0ED59F7D-8916-4510-B278-005C9839309B}" type="presOf" srcId="{E3C76412-4FE8-4E11-8B75-6E67CCC19DCA}" destId="{584AFE6E-80DE-4517-ADE8-6FCAB2E43D75}" srcOrd="0" destOrd="0" presId="urn:microsoft.com/office/officeart/2005/8/layout/vList4"/>
    <dgm:cxn modelId="{723A1483-E8CF-48C2-B701-720FF9398097}" type="presOf" srcId="{B36FE05B-2B19-497B-BDA7-3B09713D8DBE}" destId="{447A52DB-BDCD-4372-B2D2-771E448F7F39}" srcOrd="0" destOrd="0" presId="urn:microsoft.com/office/officeart/2005/8/layout/vList4"/>
    <dgm:cxn modelId="{2AFFD68C-5DC3-4604-85C6-EEA7F13A18EC}" srcId="{E3C76412-4FE8-4E11-8B75-6E67CCC19DCA}" destId="{B36FE05B-2B19-497B-BDA7-3B09713D8DBE}" srcOrd="2" destOrd="0" parTransId="{8FF1E66A-7015-418A-B286-25672D525E13}" sibTransId="{1B5B17BC-373B-4976-A0F3-534F7C04E2CA}"/>
    <dgm:cxn modelId="{1E49368F-4FF8-478D-A573-327CCF6BE47A}" srcId="{B36FE05B-2B19-497B-BDA7-3B09713D8DBE}" destId="{857E7923-1CF2-42E5-8E55-67E90C10EE0D}" srcOrd="0" destOrd="0" parTransId="{E834DDD0-C7FF-4751-AF72-A6F6D9084C88}" sibTransId="{0AE5D991-5A8F-4B19-A9F8-E113CA0FF610}"/>
    <dgm:cxn modelId="{1ABEB698-9BB5-46E7-980B-46F6D57060E8}" srcId="{4CB3671E-F733-4DA1-9BE8-F560CCE4BC94}" destId="{BA09260F-6809-4522-AA70-897B03C39C5A}" srcOrd="1" destOrd="0" parTransId="{1686096A-BCAE-4FAD-B95D-34F9578635AE}" sibTransId="{8354A31A-4060-4DA5-B940-7856C23E6C3E}"/>
    <dgm:cxn modelId="{269E819A-2E14-4C0D-AC31-8AAD9067C201}" type="presOf" srcId="{BA09260F-6809-4522-AA70-897B03C39C5A}" destId="{C03CF3B4-06E7-4DE3-8CB6-57DEE31E140A}" srcOrd="1" destOrd="2" presId="urn:microsoft.com/office/officeart/2005/8/layout/vList4"/>
    <dgm:cxn modelId="{3F57FF9A-07D7-4444-9D7A-5EFFF93513FA}" type="presOf" srcId="{3382F468-D7C3-4A9F-90BF-DB66764799B3}" destId="{0AA1D695-38EE-4108-95BF-DD91E97D166D}" srcOrd="0" destOrd="0" presId="urn:microsoft.com/office/officeart/2005/8/layout/vList4"/>
    <dgm:cxn modelId="{5FB25DA0-4909-42D6-80F4-10CAE0574503}" type="presOf" srcId="{1A1C1B8D-9A51-41E5-A65A-A7DF3B362B18}" destId="{C03CF3B4-06E7-4DE3-8CB6-57DEE31E140A}" srcOrd="1" destOrd="1" presId="urn:microsoft.com/office/officeart/2005/8/layout/vList4"/>
    <dgm:cxn modelId="{2EED7FAE-1C0D-4ED3-B2A3-5940AB4303A9}" type="presOf" srcId="{E0400523-5829-4DD2-8A87-F3E9847A506B}" destId="{548E516D-8C4F-4444-A3D3-6845AEA9E7C3}" srcOrd="1" destOrd="1" presId="urn:microsoft.com/office/officeart/2005/8/layout/vList4"/>
    <dgm:cxn modelId="{E54B2CC4-7B17-4C42-98F9-3C1CF953D72D}" type="presOf" srcId="{4CB3671E-F733-4DA1-9BE8-F560CCE4BC94}" destId="{0223EDD6-051D-438D-BA4F-D35B63CFCF8F}" srcOrd="0" destOrd="0" presId="urn:microsoft.com/office/officeart/2005/8/layout/vList4"/>
    <dgm:cxn modelId="{2B2D91D8-05F4-477A-B9D3-300CF02AB665}" type="presOf" srcId="{1A1C1B8D-9A51-41E5-A65A-A7DF3B362B18}" destId="{0223EDD6-051D-438D-BA4F-D35B63CFCF8F}" srcOrd="0" destOrd="1" presId="urn:microsoft.com/office/officeart/2005/8/layout/vList4"/>
    <dgm:cxn modelId="{95798DEE-A545-4FC7-A5F7-823FB03A00CE}" type="presOf" srcId="{E0400523-5829-4DD2-8A87-F3E9847A506B}" destId="{0AA1D695-38EE-4108-95BF-DD91E97D166D}" srcOrd="0" destOrd="1" presId="urn:microsoft.com/office/officeart/2005/8/layout/vList4"/>
    <dgm:cxn modelId="{85DAB4EE-F9ED-4E2E-A4F9-2DC6DDE459C8}" srcId="{E3C76412-4FE8-4E11-8B75-6E67CCC19DCA}" destId="{3382F468-D7C3-4A9F-90BF-DB66764799B3}" srcOrd="1" destOrd="0" parTransId="{43D872C7-15BE-4D47-BB32-25C5EF23F8AD}" sibTransId="{81F19274-DD12-4596-B222-D462E3F26A74}"/>
    <dgm:cxn modelId="{9EF3F462-09F5-404F-894C-05E429A0A953}" type="presParOf" srcId="{584AFE6E-80DE-4517-ADE8-6FCAB2E43D75}" destId="{23F431F3-1CA2-4CC7-B710-53DB601FC752}" srcOrd="0" destOrd="0" presId="urn:microsoft.com/office/officeart/2005/8/layout/vList4"/>
    <dgm:cxn modelId="{7520E723-0702-464F-875D-84DEF2D88F50}" type="presParOf" srcId="{23F431F3-1CA2-4CC7-B710-53DB601FC752}" destId="{0223EDD6-051D-438D-BA4F-D35B63CFCF8F}" srcOrd="0" destOrd="0" presId="urn:microsoft.com/office/officeart/2005/8/layout/vList4"/>
    <dgm:cxn modelId="{8C44BCDA-7F36-4E8C-A27D-6099B443C2D6}" type="presParOf" srcId="{23F431F3-1CA2-4CC7-B710-53DB601FC752}" destId="{21E78AD0-8FBE-4329-8802-FDDD4F784558}" srcOrd="1" destOrd="0" presId="urn:microsoft.com/office/officeart/2005/8/layout/vList4"/>
    <dgm:cxn modelId="{B9878CA5-3B83-46A1-9703-D8390EB06B5F}" type="presParOf" srcId="{23F431F3-1CA2-4CC7-B710-53DB601FC752}" destId="{C03CF3B4-06E7-4DE3-8CB6-57DEE31E140A}" srcOrd="2" destOrd="0" presId="urn:microsoft.com/office/officeart/2005/8/layout/vList4"/>
    <dgm:cxn modelId="{9E1CF641-2849-48B9-B2D2-9893FA08CE04}" type="presParOf" srcId="{584AFE6E-80DE-4517-ADE8-6FCAB2E43D75}" destId="{E019D24B-B861-4820-B989-2EE522F111D8}" srcOrd="1" destOrd="0" presId="urn:microsoft.com/office/officeart/2005/8/layout/vList4"/>
    <dgm:cxn modelId="{79982123-0D2D-47DA-AE56-E3D6C526408E}" type="presParOf" srcId="{584AFE6E-80DE-4517-ADE8-6FCAB2E43D75}" destId="{A02B2310-DCEA-4894-BF6D-1A09EDA063BE}" srcOrd="2" destOrd="0" presId="urn:microsoft.com/office/officeart/2005/8/layout/vList4"/>
    <dgm:cxn modelId="{C757E2EF-BEB1-4D62-8182-023595FCC4AE}" type="presParOf" srcId="{A02B2310-DCEA-4894-BF6D-1A09EDA063BE}" destId="{0AA1D695-38EE-4108-95BF-DD91E97D166D}" srcOrd="0" destOrd="0" presId="urn:microsoft.com/office/officeart/2005/8/layout/vList4"/>
    <dgm:cxn modelId="{35F7D544-5A06-4FC5-8D3D-4FF28C1AB524}" type="presParOf" srcId="{A02B2310-DCEA-4894-BF6D-1A09EDA063BE}" destId="{174A693E-52CC-458B-9D30-2D47F1C00120}" srcOrd="1" destOrd="0" presId="urn:microsoft.com/office/officeart/2005/8/layout/vList4"/>
    <dgm:cxn modelId="{73034E40-2F9D-4B43-965E-8F1F2A09CCC8}" type="presParOf" srcId="{A02B2310-DCEA-4894-BF6D-1A09EDA063BE}" destId="{548E516D-8C4F-4444-A3D3-6845AEA9E7C3}" srcOrd="2" destOrd="0" presId="urn:microsoft.com/office/officeart/2005/8/layout/vList4"/>
    <dgm:cxn modelId="{ECDFD9DC-4975-4731-B5F9-8D3FFF8DB62C}" type="presParOf" srcId="{584AFE6E-80DE-4517-ADE8-6FCAB2E43D75}" destId="{79CBA04E-2417-4B71-871C-44487B28FDF2}" srcOrd="3" destOrd="0" presId="urn:microsoft.com/office/officeart/2005/8/layout/vList4"/>
    <dgm:cxn modelId="{F940145C-0D43-47C2-B6BD-DABF9D70F0FE}" type="presParOf" srcId="{584AFE6E-80DE-4517-ADE8-6FCAB2E43D75}" destId="{720DC53D-2259-4B41-AAB3-E1988B35754D}" srcOrd="4" destOrd="0" presId="urn:microsoft.com/office/officeart/2005/8/layout/vList4"/>
    <dgm:cxn modelId="{7E95AF6E-E14A-4C10-85D3-8A5A8DA99C5B}" type="presParOf" srcId="{720DC53D-2259-4B41-AAB3-E1988B35754D}" destId="{447A52DB-BDCD-4372-B2D2-771E448F7F39}" srcOrd="0" destOrd="0" presId="urn:microsoft.com/office/officeart/2005/8/layout/vList4"/>
    <dgm:cxn modelId="{8A3E81D9-4F11-496D-AF21-425B3FFCAA8E}" type="presParOf" srcId="{720DC53D-2259-4B41-AAB3-E1988B35754D}" destId="{448BC1B1-D2C9-454C-81F4-62D418EE5E92}" srcOrd="1" destOrd="0" presId="urn:microsoft.com/office/officeart/2005/8/layout/vList4"/>
    <dgm:cxn modelId="{E3C7B09E-A890-4B03-AB39-CCDC546EE2B6}" type="presParOf" srcId="{720DC53D-2259-4B41-AAB3-E1988B35754D}" destId="{4712FAE8-60A7-4605-B22D-899C95D8BBC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A3010A-E7EC-461E-AB45-D25047D3528E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A1AD19-904D-4526-AD2C-013FE7574C7F}">
      <dgm:prSet phldrT="[Text]" custT="1"/>
      <dgm:spPr>
        <a:noFill/>
      </dgm:spPr>
      <dgm:t>
        <a:bodyPr/>
        <a:lstStyle/>
        <a:p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Is the test significance value less than a pre-specified tolerance threshold (e.g., 0.05)?</a:t>
          </a:r>
        </a:p>
      </dgm:t>
    </dgm:pt>
    <dgm:pt modelId="{9CE35A82-9F8D-40B0-87EC-8EB810010968}" type="parTrans" cxnId="{180CBE3B-3B8C-4918-9904-317D9442E213}">
      <dgm:prSet/>
      <dgm:spPr/>
      <dgm:t>
        <a:bodyPr/>
        <a:lstStyle/>
        <a:p>
          <a:endParaRPr lang="en-US"/>
        </a:p>
      </dgm:t>
    </dgm:pt>
    <dgm:pt modelId="{EDC6C49A-C624-499E-A6C7-5036870075D6}" type="sibTrans" cxnId="{180CBE3B-3B8C-4918-9904-317D9442E21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DEB0D7B-B264-4C16-AF0B-DFCAC6179CD2}">
          <dgm:prSet phldrT="[Text]" custT="1"/>
          <dgm:spPr>
            <a:noFill/>
          </dgm:spPr>
          <dgm:t>
            <a:bodyPr/>
            <a:lstStyle/>
            <a:p>
              <a:r>
                <a:rPr lang="en-US" sz="3600" dirty="0">
                  <a:solidFill>
                    <a:srgbClr val="00B05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We need to retain the additional predictors in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36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e>
                    <m:sub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en-US" sz="3600" dirty="0">
                  <a:solidFill>
                    <a:srgbClr val="00B05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because they helps improve the goodness-of-fit</a:t>
              </a:r>
            </a:p>
          </dgm:t>
        </dgm:pt>
      </mc:Choice>
      <mc:Fallback xmlns="">
        <dgm:pt modelId="{6DEB0D7B-B264-4C16-AF0B-DFCAC6179CD2}">
          <dgm:prSet phldrT="[Text]" custT="1"/>
          <dgm:spPr>
            <a:noFill/>
          </dgm:spPr>
          <dgm:t>
            <a:bodyPr/>
            <a:lstStyle/>
            <a:p>
              <a:r>
                <a:rPr lang="en-US" sz="3600" dirty="0">
                  <a:solidFill>
                    <a:srgbClr val="00B05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We need to retain the additional predictors in </a:t>
              </a:r>
              <a:r>
                <a:rPr lang="en-US" sz="360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𝑀_</a:t>
              </a:r>
              <a:r>
                <a:rPr lang="en-US" sz="3600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1</a:t>
              </a:r>
              <a:r>
                <a:rPr lang="en-US" sz="3600" dirty="0">
                  <a:solidFill>
                    <a:srgbClr val="00B05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because they helps improve the goodness-of-fit</a:t>
              </a:r>
            </a:p>
          </dgm:t>
        </dgm:pt>
      </mc:Fallback>
    </mc:AlternateContent>
    <dgm:pt modelId="{38F88BCF-C4CC-4363-91F0-8D533FD99EDF}" type="parTrans" cxnId="{11C41E64-A1E4-4B84-AC99-536FFE87D2C6}">
      <dgm:prSet/>
      <dgm:spPr>
        <a:ln w="28575"/>
      </dgm:spPr>
      <dgm:t>
        <a:bodyPr/>
        <a:lstStyle/>
        <a:p>
          <a:endParaRPr lang="en-US"/>
        </a:p>
      </dgm:t>
    </dgm:pt>
    <dgm:pt modelId="{C46EFE33-46F8-4106-9E43-351B92D8AE5E}" type="sibTrans" cxnId="{11C41E64-A1E4-4B84-AC99-536FFE87D2C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1FC29FB-1640-465F-BF89-2188842B359B}">
          <dgm:prSet phldrT="[Text]" custT="1"/>
          <dgm:spPr>
            <a:noFill/>
          </dgm:spPr>
          <dgm:t>
            <a:bodyPr/>
            <a:lstStyle/>
            <a:p>
              <a:r>
                <a:rPr lang="en-US" sz="3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We can ignore the additional predictors in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3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600" i="1">
                          <a:latin typeface="Cambria Math" panose="02040503050406030204" pitchFamily="18" charset="0"/>
                        </a:rPr>
                        <m:t>𝑀</m:t>
                      </m:r>
                    </m:e>
                    <m: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en-US" sz="3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because dropping them will not hurt the goodness-of-fit</a:t>
              </a:r>
            </a:p>
          </dgm:t>
        </dgm:pt>
      </mc:Choice>
      <mc:Fallback xmlns="">
        <dgm:pt modelId="{B1FC29FB-1640-465F-BF89-2188842B359B}">
          <dgm:prSet phldrT="[Text]" custT="1"/>
          <dgm:spPr>
            <a:noFill/>
          </dgm:spPr>
          <dgm:t>
            <a:bodyPr/>
            <a:lstStyle/>
            <a:p>
              <a:r>
                <a:rPr lang="en-US" sz="3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We can ignore the additional predictors in </a:t>
              </a:r>
              <a:r>
                <a:rPr lang="en-US" sz="3600" i="0">
                  <a:latin typeface="Cambria Math" panose="02040503050406030204" pitchFamily="18" charset="0"/>
                </a:rPr>
                <a:t>𝑀_</a:t>
              </a:r>
              <a:r>
                <a:rPr lang="en-US" sz="3600" b="0" i="0">
                  <a:latin typeface="Cambria Math" panose="02040503050406030204" pitchFamily="18" charset="0"/>
                </a:rPr>
                <a:t>1</a:t>
              </a:r>
              <a:r>
                <a:rPr lang="en-US" sz="3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because dropping them will not hurt the goodness-of-fit</a:t>
              </a:r>
            </a:p>
          </dgm:t>
        </dgm:pt>
      </mc:Fallback>
    </mc:AlternateContent>
    <dgm:pt modelId="{90C1B593-34D2-4193-8129-2A155E4F9342}" type="parTrans" cxnId="{E5A52A7B-BA14-4C60-B71D-3BB7A8C59CA3}">
      <dgm:prSet/>
      <dgm:spPr>
        <a:ln w="28575">
          <a:prstDash val="dash"/>
        </a:ln>
      </dgm:spPr>
      <dgm:t>
        <a:bodyPr/>
        <a:lstStyle/>
        <a:p>
          <a:endParaRPr lang="en-US"/>
        </a:p>
      </dgm:t>
    </dgm:pt>
    <dgm:pt modelId="{4DA1A970-7A63-41C3-BB10-9BB05C52E154}" type="sibTrans" cxnId="{E5A52A7B-BA14-4C60-B71D-3BB7A8C59CA3}">
      <dgm:prSet/>
      <dgm:spPr/>
      <dgm:t>
        <a:bodyPr/>
        <a:lstStyle/>
        <a:p>
          <a:endParaRPr lang="en-US"/>
        </a:p>
      </dgm:t>
    </dgm:pt>
    <dgm:pt modelId="{EFDCB5F6-091D-4E35-9F3F-5B05378CB0FE}" type="pres">
      <dgm:prSet presAssocID="{64A3010A-E7EC-461E-AB45-D25047D3528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FF85C8F-9646-4EB9-B1F7-EE0C24ED0516}" type="pres">
      <dgm:prSet presAssocID="{E4A1AD19-904D-4526-AD2C-013FE7574C7F}" presName="root1" presStyleCnt="0"/>
      <dgm:spPr/>
    </dgm:pt>
    <dgm:pt modelId="{02A8269B-2F9E-410D-966B-DB2B6270B491}" type="pres">
      <dgm:prSet presAssocID="{E4A1AD19-904D-4526-AD2C-013FE7574C7F}" presName="LevelOneTextNode" presStyleLbl="node0" presStyleIdx="0" presStyleCnt="1">
        <dgm:presLayoutVars>
          <dgm:chPref val="3"/>
        </dgm:presLayoutVars>
      </dgm:prSet>
      <dgm:spPr/>
    </dgm:pt>
    <dgm:pt modelId="{9092F1B8-B4C9-4DD4-9FEC-F50964271886}" type="pres">
      <dgm:prSet presAssocID="{E4A1AD19-904D-4526-AD2C-013FE7574C7F}" presName="level2hierChild" presStyleCnt="0"/>
      <dgm:spPr/>
    </dgm:pt>
    <dgm:pt modelId="{AA3266EA-F5D7-456A-86C2-52E0DF36B26B}" type="pres">
      <dgm:prSet presAssocID="{38F88BCF-C4CC-4363-91F0-8D533FD99EDF}" presName="conn2-1" presStyleLbl="parChTrans1D2" presStyleIdx="0" presStyleCnt="2"/>
      <dgm:spPr/>
    </dgm:pt>
    <dgm:pt modelId="{EA230117-7B1C-42F7-978B-9BBC10544ACE}" type="pres">
      <dgm:prSet presAssocID="{38F88BCF-C4CC-4363-91F0-8D533FD99EDF}" presName="connTx" presStyleLbl="parChTrans1D2" presStyleIdx="0" presStyleCnt="2"/>
      <dgm:spPr/>
    </dgm:pt>
    <dgm:pt modelId="{B0F3A49C-69F7-439E-A61A-238046B8F87C}" type="pres">
      <dgm:prSet presAssocID="{6DEB0D7B-B264-4C16-AF0B-DFCAC6179CD2}" presName="root2" presStyleCnt="0"/>
      <dgm:spPr/>
    </dgm:pt>
    <dgm:pt modelId="{8C79AFFC-9FE8-4CB9-A07D-290286039C1C}" type="pres">
      <dgm:prSet presAssocID="{6DEB0D7B-B264-4C16-AF0B-DFCAC6179CD2}" presName="LevelTwoTextNode" presStyleLbl="node2" presStyleIdx="0" presStyleCnt="2">
        <dgm:presLayoutVars>
          <dgm:chPref val="3"/>
        </dgm:presLayoutVars>
      </dgm:prSet>
      <dgm:spPr/>
    </dgm:pt>
    <dgm:pt modelId="{B698FCE8-4012-4611-A30D-49A0D12FD7D5}" type="pres">
      <dgm:prSet presAssocID="{6DEB0D7B-B264-4C16-AF0B-DFCAC6179CD2}" presName="level3hierChild" presStyleCnt="0"/>
      <dgm:spPr/>
    </dgm:pt>
    <dgm:pt modelId="{D2CBCE26-F590-45E0-951C-DEEF9C7D6D5A}" type="pres">
      <dgm:prSet presAssocID="{90C1B593-34D2-4193-8129-2A155E4F9342}" presName="conn2-1" presStyleLbl="parChTrans1D2" presStyleIdx="1" presStyleCnt="2"/>
      <dgm:spPr/>
    </dgm:pt>
    <dgm:pt modelId="{522DAFEF-1FF5-49F8-9152-251B59450011}" type="pres">
      <dgm:prSet presAssocID="{90C1B593-34D2-4193-8129-2A155E4F9342}" presName="connTx" presStyleLbl="parChTrans1D2" presStyleIdx="1" presStyleCnt="2"/>
      <dgm:spPr/>
    </dgm:pt>
    <dgm:pt modelId="{EE4B82DA-2A38-4553-87B4-0411D48E942A}" type="pres">
      <dgm:prSet presAssocID="{B1FC29FB-1640-465F-BF89-2188842B359B}" presName="root2" presStyleCnt="0"/>
      <dgm:spPr/>
    </dgm:pt>
    <dgm:pt modelId="{877DF709-0037-40D5-A6B5-56E4A3569182}" type="pres">
      <dgm:prSet presAssocID="{B1FC29FB-1640-465F-BF89-2188842B359B}" presName="LevelTwoTextNode" presStyleLbl="node2" presStyleIdx="1" presStyleCnt="2">
        <dgm:presLayoutVars>
          <dgm:chPref val="3"/>
        </dgm:presLayoutVars>
      </dgm:prSet>
      <dgm:spPr/>
    </dgm:pt>
    <dgm:pt modelId="{9CF5D1CD-0788-465D-A37E-EB15253BF363}" type="pres">
      <dgm:prSet presAssocID="{B1FC29FB-1640-465F-BF89-2188842B359B}" presName="level3hierChild" presStyleCnt="0"/>
      <dgm:spPr/>
    </dgm:pt>
  </dgm:ptLst>
  <dgm:cxnLst>
    <dgm:cxn modelId="{B842D01A-5D87-4BC7-A76B-0F25A1D6763C}" type="presOf" srcId="{B1FC29FB-1640-465F-BF89-2188842B359B}" destId="{877DF709-0037-40D5-A6B5-56E4A3569182}" srcOrd="0" destOrd="0" presId="urn:microsoft.com/office/officeart/2005/8/layout/hierarchy2"/>
    <dgm:cxn modelId="{180CBE3B-3B8C-4918-9904-317D9442E213}" srcId="{64A3010A-E7EC-461E-AB45-D25047D3528E}" destId="{E4A1AD19-904D-4526-AD2C-013FE7574C7F}" srcOrd="0" destOrd="0" parTransId="{9CE35A82-9F8D-40B0-87EC-8EB810010968}" sibTransId="{EDC6C49A-C624-499E-A6C7-5036870075D6}"/>
    <dgm:cxn modelId="{11C41E64-A1E4-4B84-AC99-536FFE87D2C6}" srcId="{E4A1AD19-904D-4526-AD2C-013FE7574C7F}" destId="{6DEB0D7B-B264-4C16-AF0B-DFCAC6179CD2}" srcOrd="0" destOrd="0" parTransId="{38F88BCF-C4CC-4363-91F0-8D533FD99EDF}" sibTransId="{C46EFE33-46F8-4106-9E43-351B92D8AE5E}"/>
    <dgm:cxn modelId="{2221FA72-BED1-4151-AF3E-C6E5111C260F}" type="presOf" srcId="{38F88BCF-C4CC-4363-91F0-8D533FD99EDF}" destId="{EA230117-7B1C-42F7-978B-9BBC10544ACE}" srcOrd="1" destOrd="0" presId="urn:microsoft.com/office/officeart/2005/8/layout/hierarchy2"/>
    <dgm:cxn modelId="{E5A52A7B-BA14-4C60-B71D-3BB7A8C59CA3}" srcId="{E4A1AD19-904D-4526-AD2C-013FE7574C7F}" destId="{B1FC29FB-1640-465F-BF89-2188842B359B}" srcOrd="1" destOrd="0" parTransId="{90C1B593-34D2-4193-8129-2A155E4F9342}" sibTransId="{4DA1A970-7A63-41C3-BB10-9BB05C52E154}"/>
    <dgm:cxn modelId="{E65B5F86-2D52-44C8-95A9-CA37C020C2EC}" type="presOf" srcId="{64A3010A-E7EC-461E-AB45-D25047D3528E}" destId="{EFDCB5F6-091D-4E35-9F3F-5B05378CB0FE}" srcOrd="0" destOrd="0" presId="urn:microsoft.com/office/officeart/2005/8/layout/hierarchy2"/>
    <dgm:cxn modelId="{C68BAE8A-9C84-4EF5-8D7F-BFE2687AB21F}" type="presOf" srcId="{38F88BCF-C4CC-4363-91F0-8D533FD99EDF}" destId="{AA3266EA-F5D7-456A-86C2-52E0DF36B26B}" srcOrd="0" destOrd="0" presId="urn:microsoft.com/office/officeart/2005/8/layout/hierarchy2"/>
    <dgm:cxn modelId="{9C25B89D-9C92-4C08-896D-93926A7178E0}" type="presOf" srcId="{90C1B593-34D2-4193-8129-2A155E4F9342}" destId="{522DAFEF-1FF5-49F8-9152-251B59450011}" srcOrd="1" destOrd="0" presId="urn:microsoft.com/office/officeart/2005/8/layout/hierarchy2"/>
    <dgm:cxn modelId="{519BEDBE-B6EE-4B6A-B7B7-92FB024D9B3F}" type="presOf" srcId="{90C1B593-34D2-4193-8129-2A155E4F9342}" destId="{D2CBCE26-F590-45E0-951C-DEEF9C7D6D5A}" srcOrd="0" destOrd="0" presId="urn:microsoft.com/office/officeart/2005/8/layout/hierarchy2"/>
    <dgm:cxn modelId="{E023EAF0-242C-4D83-AC14-D5ABEE5BE5A1}" type="presOf" srcId="{6DEB0D7B-B264-4C16-AF0B-DFCAC6179CD2}" destId="{8C79AFFC-9FE8-4CB9-A07D-290286039C1C}" srcOrd="0" destOrd="0" presId="urn:microsoft.com/office/officeart/2005/8/layout/hierarchy2"/>
    <dgm:cxn modelId="{4D3C4AFA-85A3-45FF-8D35-7A0B11751ED5}" type="presOf" srcId="{E4A1AD19-904D-4526-AD2C-013FE7574C7F}" destId="{02A8269B-2F9E-410D-966B-DB2B6270B491}" srcOrd="0" destOrd="0" presId="urn:microsoft.com/office/officeart/2005/8/layout/hierarchy2"/>
    <dgm:cxn modelId="{4699225C-7F45-4FA9-B0A1-ED3E2A001054}" type="presParOf" srcId="{EFDCB5F6-091D-4E35-9F3F-5B05378CB0FE}" destId="{CFF85C8F-9646-4EB9-B1F7-EE0C24ED0516}" srcOrd="0" destOrd="0" presId="urn:microsoft.com/office/officeart/2005/8/layout/hierarchy2"/>
    <dgm:cxn modelId="{C66D7772-DB35-4411-9724-3715AD170CDD}" type="presParOf" srcId="{CFF85C8F-9646-4EB9-B1F7-EE0C24ED0516}" destId="{02A8269B-2F9E-410D-966B-DB2B6270B491}" srcOrd="0" destOrd="0" presId="urn:microsoft.com/office/officeart/2005/8/layout/hierarchy2"/>
    <dgm:cxn modelId="{0E8FEBBC-3164-46B9-A1C7-6AA0A3FD68DB}" type="presParOf" srcId="{CFF85C8F-9646-4EB9-B1F7-EE0C24ED0516}" destId="{9092F1B8-B4C9-4DD4-9FEC-F50964271886}" srcOrd="1" destOrd="0" presId="urn:microsoft.com/office/officeart/2005/8/layout/hierarchy2"/>
    <dgm:cxn modelId="{02CD00A7-C9AB-4860-ACCD-D23732AF096C}" type="presParOf" srcId="{9092F1B8-B4C9-4DD4-9FEC-F50964271886}" destId="{AA3266EA-F5D7-456A-86C2-52E0DF36B26B}" srcOrd="0" destOrd="0" presId="urn:microsoft.com/office/officeart/2005/8/layout/hierarchy2"/>
    <dgm:cxn modelId="{11106F64-6AB7-4143-BD9D-4474D036322A}" type="presParOf" srcId="{AA3266EA-F5D7-456A-86C2-52E0DF36B26B}" destId="{EA230117-7B1C-42F7-978B-9BBC10544ACE}" srcOrd="0" destOrd="0" presId="urn:microsoft.com/office/officeart/2005/8/layout/hierarchy2"/>
    <dgm:cxn modelId="{FBE83F73-67A2-44B4-BCF8-D77FE9584DFC}" type="presParOf" srcId="{9092F1B8-B4C9-4DD4-9FEC-F50964271886}" destId="{B0F3A49C-69F7-439E-A61A-238046B8F87C}" srcOrd="1" destOrd="0" presId="urn:microsoft.com/office/officeart/2005/8/layout/hierarchy2"/>
    <dgm:cxn modelId="{C2FFB85D-877E-4891-9C3B-9AC2B6A2A84B}" type="presParOf" srcId="{B0F3A49C-69F7-439E-A61A-238046B8F87C}" destId="{8C79AFFC-9FE8-4CB9-A07D-290286039C1C}" srcOrd="0" destOrd="0" presId="urn:microsoft.com/office/officeart/2005/8/layout/hierarchy2"/>
    <dgm:cxn modelId="{1953E492-25BD-440D-9874-8B1424C0F695}" type="presParOf" srcId="{B0F3A49C-69F7-439E-A61A-238046B8F87C}" destId="{B698FCE8-4012-4611-A30D-49A0D12FD7D5}" srcOrd="1" destOrd="0" presId="urn:microsoft.com/office/officeart/2005/8/layout/hierarchy2"/>
    <dgm:cxn modelId="{5D7FAB98-E087-4B8B-B1B9-B8AFE4D929C7}" type="presParOf" srcId="{9092F1B8-B4C9-4DD4-9FEC-F50964271886}" destId="{D2CBCE26-F590-45E0-951C-DEEF9C7D6D5A}" srcOrd="2" destOrd="0" presId="urn:microsoft.com/office/officeart/2005/8/layout/hierarchy2"/>
    <dgm:cxn modelId="{C12A61AB-6351-476A-8ED4-2AB1C7349D0B}" type="presParOf" srcId="{D2CBCE26-F590-45E0-951C-DEEF9C7D6D5A}" destId="{522DAFEF-1FF5-49F8-9152-251B59450011}" srcOrd="0" destOrd="0" presId="urn:microsoft.com/office/officeart/2005/8/layout/hierarchy2"/>
    <dgm:cxn modelId="{9F0C790A-7586-4489-B3BE-E9B33BD2F044}" type="presParOf" srcId="{9092F1B8-B4C9-4DD4-9FEC-F50964271886}" destId="{EE4B82DA-2A38-4553-87B4-0411D48E942A}" srcOrd="3" destOrd="0" presId="urn:microsoft.com/office/officeart/2005/8/layout/hierarchy2"/>
    <dgm:cxn modelId="{8557C3DC-B589-4EF3-A451-5909E774779E}" type="presParOf" srcId="{EE4B82DA-2A38-4553-87B4-0411D48E942A}" destId="{877DF709-0037-40D5-A6B5-56E4A3569182}" srcOrd="0" destOrd="0" presId="urn:microsoft.com/office/officeart/2005/8/layout/hierarchy2"/>
    <dgm:cxn modelId="{91602479-E6CF-4A93-A3FD-641B6DEF1A11}" type="presParOf" srcId="{EE4B82DA-2A38-4553-87B4-0411D48E942A}" destId="{9CF5D1CD-0788-465D-A37E-EB15253BF363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7B3EC3-FAD2-4D0C-9F52-ED4965D76F54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148A99-E425-4EC9-A72B-FE4CC0E7C7B6}">
      <dgm:prSet phldrT="[Text]" custT="1"/>
      <dgm:spPr>
        <a:noFill/>
      </dgm:spPr>
      <dgm:t>
        <a:bodyPr anchor="ctr"/>
        <a:lstStyle/>
        <a:p>
          <a:pPr marL="457200"/>
          <a:r>
            <a:rPr lang="en-US" sz="36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Scenario I</a:t>
          </a:r>
        </a:p>
      </dgm:t>
    </dgm:pt>
    <dgm:pt modelId="{D45148F5-DED1-40CB-B803-A7C51F72F91A}" type="parTrans" cxnId="{3E2493B0-2C52-4774-95A9-144DAAD6EF61}">
      <dgm:prSet/>
      <dgm:spPr/>
      <dgm:t>
        <a:bodyPr/>
        <a:lstStyle/>
        <a:p>
          <a:endParaRPr lang="en-US"/>
        </a:p>
      </dgm:t>
    </dgm:pt>
    <dgm:pt modelId="{E2733889-FE8F-4E96-9711-41017B4C79D9}" type="sibTrans" cxnId="{3E2493B0-2C52-4774-95A9-144DAAD6EF61}">
      <dgm:prSet/>
      <dgm:spPr/>
      <dgm:t>
        <a:bodyPr/>
        <a:lstStyle/>
        <a:p>
          <a:endParaRPr lang="en-US"/>
        </a:p>
      </dgm:t>
    </dgm:pt>
    <dgm:pt modelId="{871875A0-FF87-456B-BA2E-3063490DB411}">
      <dgm:prSet phldrT="[Text]" custT="1"/>
      <dgm:spPr>
        <a:noFill/>
      </dgm:spPr>
      <dgm:t>
        <a:bodyPr anchor="ctr"/>
        <a:lstStyle/>
        <a:p>
          <a:pPr marL="457200"/>
          <a:r>
            <a:rPr lang="en-US" sz="36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Scenario II</a:t>
          </a:r>
        </a:p>
      </dgm:t>
    </dgm:pt>
    <dgm:pt modelId="{BD4D984E-BFEA-486F-A6C4-EFCA557052D1}" type="parTrans" cxnId="{E60A4EF0-39D3-44F6-B0CD-191A16FE08EC}">
      <dgm:prSet/>
      <dgm:spPr/>
      <dgm:t>
        <a:bodyPr/>
        <a:lstStyle/>
        <a:p>
          <a:endParaRPr lang="en-US"/>
        </a:p>
      </dgm:t>
    </dgm:pt>
    <dgm:pt modelId="{564A1449-1E76-4A1E-AE18-168CD1A4410D}" type="sibTrans" cxnId="{E60A4EF0-39D3-44F6-B0CD-191A16FE08EC}">
      <dgm:prSet/>
      <dgm:spPr/>
      <dgm:t>
        <a:bodyPr/>
        <a:lstStyle/>
        <a:p>
          <a:endParaRPr lang="en-US"/>
        </a:p>
      </dgm:t>
    </dgm:pt>
    <dgm:pt modelId="{FA26E1AD-FC20-4E8D-B08D-C74E7A419EB0}">
      <dgm:prSet phldrT="[Text]" custT="1"/>
      <dgm:spPr>
        <a:noFill/>
      </dgm:spPr>
      <dgm:t>
        <a:bodyPr anchor="ctr"/>
        <a:lstStyle/>
        <a:p>
          <a:pPr marL="457200"/>
          <a:r>
            <a:rPr lang="en-US" sz="3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Attendance</a:t>
          </a:r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Evening</a:t>
          </a:r>
          <a:endParaRPr lang="en-US" sz="36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32D3DBE-C360-452C-935D-B02BCE7BCB30}" type="parTrans" cxnId="{061CFD81-19FB-4F65-8F0C-C8FD828D2FC5}">
      <dgm:prSet/>
      <dgm:spPr/>
      <dgm:t>
        <a:bodyPr/>
        <a:lstStyle/>
        <a:p>
          <a:endParaRPr lang="en-US"/>
        </a:p>
      </dgm:t>
    </dgm:pt>
    <dgm:pt modelId="{29072C30-8F5A-4313-A25C-490AE28A2258}" type="sibTrans" cxnId="{061CFD81-19FB-4F65-8F0C-C8FD828D2FC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FB7F5A6-B3BB-4D37-869D-BFFC8B02EBCF}">
          <dgm:prSet custT="1"/>
          <dgm:spPr>
            <a:noFill/>
          </dgm:spPr>
          <dgm:t>
            <a:bodyPr anchor="ctr"/>
            <a:lstStyle/>
            <a:p>
              <a:pPr marL="457200"/>
              <a14:m>
                <m:oMath xmlns:m="http://schemas.openxmlformats.org/officeDocument/2006/math">
                  <m:sSubSup>
                    <m:sSubSupPr>
                      <m:ctrlP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𝐼𝐼</m:t>
                      </m:r>
                    </m:sup>
                  </m:sSubSup>
                </m:oMath>
              </a14:m>
              <a:r>
                <a:rPr lang="en-US" sz="3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is the probability of dropping out</a:t>
              </a:r>
              <a:endPara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5FB7F5A6-B3BB-4D37-869D-BFFC8B02EBCF}">
          <dgm:prSet custT="1"/>
          <dgm:spPr>
            <a:noFill/>
          </dgm:spPr>
          <dgm:t>
            <a:bodyPr anchor="ctr"/>
            <a:lstStyle/>
            <a:p>
              <a:pPr marL="457200"/>
              <a:r>
                <a:rPr lang="en-US" sz="3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𝑝_1^𝐼𝐼</a:t>
              </a:r>
              <a:r>
                <a:rPr lang="en-US" sz="3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is the probability of dropping out</a:t>
              </a:r>
              <a:endPara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8719C6F1-58F8-4712-AAE7-7BD9101B6CC7}" type="parTrans" cxnId="{1BF583D1-C4C1-4E22-B89C-2105A05EA55A}">
      <dgm:prSet/>
      <dgm:spPr/>
      <dgm:t>
        <a:bodyPr/>
        <a:lstStyle/>
        <a:p>
          <a:endParaRPr lang="en-US"/>
        </a:p>
      </dgm:t>
    </dgm:pt>
    <dgm:pt modelId="{1FA815C3-E589-46F6-BEAD-AF51555EEFB8}" type="sibTrans" cxnId="{1BF583D1-C4C1-4E22-B89C-2105A05EA55A}">
      <dgm:prSet/>
      <dgm:spPr/>
      <dgm:t>
        <a:bodyPr/>
        <a:lstStyle/>
        <a:p>
          <a:endParaRPr lang="en-US"/>
        </a:p>
      </dgm:t>
    </dgm:pt>
    <dgm:pt modelId="{4082B50F-62B3-4DA9-A57F-8EA03B46C138}">
      <dgm:prSet custT="1"/>
      <dgm:spPr/>
      <dgm:t>
        <a:bodyPr/>
        <a:lstStyle/>
        <a:p>
          <a:pPr marL="457200"/>
          <a:r>
            <a:rPr lang="en-US" sz="3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Debtor</a:t>
          </a:r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No</a:t>
          </a:r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and </a:t>
          </a:r>
          <a:r>
            <a:rPr lang="en-US" sz="3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Scholarship holder</a:t>
          </a:r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Yes</a:t>
          </a:r>
          <a:endParaRPr lang="en-US" sz="36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428340E-6CDF-468C-83E6-C74E4DC3A192}" type="parTrans" cxnId="{6FB0E95B-E2E8-4273-9F53-DFA01E0F240B}">
      <dgm:prSet/>
      <dgm:spPr/>
      <dgm:t>
        <a:bodyPr/>
        <a:lstStyle/>
        <a:p>
          <a:endParaRPr lang="en-US"/>
        </a:p>
      </dgm:t>
    </dgm:pt>
    <dgm:pt modelId="{A504174E-6923-422B-90E2-F279A705EE1B}" type="sibTrans" cxnId="{6FB0E95B-E2E8-4273-9F53-DFA01E0F240B}">
      <dgm:prSet/>
      <dgm:spPr/>
      <dgm:t>
        <a:bodyPr/>
        <a:lstStyle/>
        <a:p>
          <a:endParaRPr lang="en-US"/>
        </a:p>
      </dgm:t>
    </dgm:pt>
    <dgm:pt modelId="{09FCD935-277E-4B28-B4D3-26FA124A1B41}">
      <dgm:prSet custT="1"/>
      <dgm:spPr/>
      <dgm:t>
        <a:bodyPr/>
        <a:lstStyle/>
        <a:p>
          <a:pPr marL="457200"/>
          <a:r>
            <a:rPr lang="en-US" sz="3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Age of Enrollment</a:t>
          </a:r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18</a:t>
          </a:r>
        </a:p>
      </dgm:t>
    </dgm:pt>
    <dgm:pt modelId="{CD3C54D0-46D4-4644-B2CC-376A9C085C36}" type="parTrans" cxnId="{45AE2DBE-EFBB-4311-A870-B5EDCA5E820A}">
      <dgm:prSet/>
      <dgm:spPr/>
      <dgm:t>
        <a:bodyPr/>
        <a:lstStyle/>
        <a:p>
          <a:endParaRPr lang="en-US"/>
        </a:p>
      </dgm:t>
    </dgm:pt>
    <dgm:pt modelId="{76028B02-0E0E-458D-BD8D-1A7882AA3F0B}" type="sibTrans" cxnId="{45AE2DBE-EFBB-4311-A870-B5EDCA5E820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386BC3-5E99-42E0-9FF1-82F4D5FE79A4}">
          <dgm:prSet custT="1"/>
          <dgm:spPr>
            <a:noFill/>
          </dgm:spPr>
          <dgm:t>
            <a:bodyPr anchor="ctr"/>
            <a:lstStyle/>
            <a:p>
              <a:pPr marL="457200"/>
              <a14:m>
                <m:oMath xmlns:m="http://schemas.openxmlformats.org/officeDocument/2006/math">
                  <m:sSubSup>
                    <m:sSubSupPr>
                      <m:ctrlP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sup>
                  </m:sSubSup>
                </m:oMath>
              </a14:m>
              <a:r>
                <a:rPr lang="en-US" sz="3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is the probability of dropping out</a:t>
              </a:r>
              <a:endPara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23386BC3-5E99-42E0-9FF1-82F4D5FE79A4}">
          <dgm:prSet custT="1"/>
          <dgm:spPr>
            <a:noFill/>
          </dgm:spPr>
          <dgm:t>
            <a:bodyPr anchor="ctr"/>
            <a:lstStyle/>
            <a:p>
              <a:pPr marL="457200"/>
              <a:r>
                <a:rPr lang="en-US" sz="3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𝑝_1^𝐼</a:t>
              </a:r>
              <a:r>
                <a:rPr lang="en-US" sz="3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is the probability of dropping out</a:t>
              </a:r>
              <a:endPara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710E884A-6B24-4EDF-A603-84C53837AA9E}" type="sibTrans" cxnId="{A66D6AA5-D3AC-4876-9BEA-D1E318FF368F}">
      <dgm:prSet/>
      <dgm:spPr/>
      <dgm:t>
        <a:bodyPr/>
        <a:lstStyle/>
        <a:p>
          <a:endParaRPr lang="en-US"/>
        </a:p>
      </dgm:t>
    </dgm:pt>
    <dgm:pt modelId="{99763D36-5B19-4118-8001-69C13D5C4614}" type="parTrans" cxnId="{A66D6AA5-D3AC-4876-9BEA-D1E318FF368F}">
      <dgm:prSet/>
      <dgm:spPr/>
      <dgm:t>
        <a:bodyPr/>
        <a:lstStyle/>
        <a:p>
          <a:endParaRPr lang="en-US"/>
        </a:p>
      </dgm:t>
    </dgm:pt>
    <dgm:pt modelId="{3EA55D57-DF45-44DB-AE78-B557D414DDA8}">
      <dgm:prSet phldrT="[Text]" custT="1"/>
      <dgm:spPr>
        <a:noFill/>
      </dgm:spPr>
      <dgm:t>
        <a:bodyPr anchor="ctr"/>
        <a:lstStyle/>
        <a:p>
          <a:pPr marL="457200"/>
          <a:r>
            <a:rPr lang="en-US" sz="3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Attendance</a:t>
          </a:r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Daytime</a:t>
          </a:r>
        </a:p>
      </dgm:t>
    </dgm:pt>
    <dgm:pt modelId="{E2C415C6-A1CE-4F0F-9725-EE057F3A5925}" type="sibTrans" cxnId="{C29F394B-052D-4AED-8801-57708A427A08}">
      <dgm:prSet/>
      <dgm:spPr/>
      <dgm:t>
        <a:bodyPr/>
        <a:lstStyle/>
        <a:p>
          <a:endParaRPr lang="en-US"/>
        </a:p>
      </dgm:t>
    </dgm:pt>
    <dgm:pt modelId="{C2CFC17E-FF4A-498A-8151-DF7D1F89BED6}" type="parTrans" cxnId="{C29F394B-052D-4AED-8801-57708A427A08}">
      <dgm:prSet/>
      <dgm:spPr/>
      <dgm:t>
        <a:bodyPr/>
        <a:lstStyle/>
        <a:p>
          <a:endParaRPr lang="en-US"/>
        </a:p>
      </dgm:t>
    </dgm:pt>
    <dgm:pt modelId="{602235EC-FB28-48DB-9F67-7AD87334506B}">
      <dgm:prSet custT="1"/>
      <dgm:spPr>
        <a:noFill/>
      </dgm:spPr>
      <dgm:t>
        <a:bodyPr anchor="ctr"/>
        <a:lstStyle/>
        <a:p>
          <a:pPr marL="457200"/>
          <a:r>
            <a:rPr lang="en-US" sz="3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Debtor</a:t>
          </a:r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No</a:t>
          </a:r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and </a:t>
          </a:r>
          <a:r>
            <a:rPr lang="en-US" sz="3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Scholarship holder</a:t>
          </a:r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Yes</a:t>
          </a:r>
          <a:endParaRPr lang="en-US" sz="36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5615C8F-4FE0-41C6-A659-4AF5ECA0CA8B}" type="sibTrans" cxnId="{149A876F-8DE9-40E1-BEC7-00365EA6D853}">
      <dgm:prSet/>
      <dgm:spPr/>
      <dgm:t>
        <a:bodyPr/>
        <a:lstStyle/>
        <a:p>
          <a:endParaRPr lang="en-US"/>
        </a:p>
      </dgm:t>
    </dgm:pt>
    <dgm:pt modelId="{A65D0F5A-6ADB-4537-9768-46EE7FF6357A}" type="parTrans" cxnId="{149A876F-8DE9-40E1-BEC7-00365EA6D853}">
      <dgm:prSet/>
      <dgm:spPr/>
      <dgm:t>
        <a:bodyPr/>
        <a:lstStyle/>
        <a:p>
          <a:endParaRPr lang="en-US"/>
        </a:p>
      </dgm:t>
    </dgm:pt>
    <dgm:pt modelId="{C6E02B44-DC9E-41F9-B4B6-FFB22955D249}">
      <dgm:prSet custT="1"/>
      <dgm:spPr>
        <a:noFill/>
      </dgm:spPr>
      <dgm:t>
        <a:bodyPr anchor="ctr"/>
        <a:lstStyle/>
        <a:p>
          <a:pPr marL="457200"/>
          <a:r>
            <a:rPr lang="en-US" sz="3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Age of Enrollment</a:t>
          </a:r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18</a:t>
          </a:r>
        </a:p>
      </dgm:t>
    </dgm:pt>
    <dgm:pt modelId="{4E58D49A-870A-4093-A088-A2D70D97A9E8}" type="sibTrans" cxnId="{BF1DCE4A-1DFD-4F79-957F-FAE33A6195C9}">
      <dgm:prSet/>
      <dgm:spPr/>
      <dgm:t>
        <a:bodyPr/>
        <a:lstStyle/>
        <a:p>
          <a:endParaRPr lang="en-US"/>
        </a:p>
      </dgm:t>
    </dgm:pt>
    <dgm:pt modelId="{B31133E8-7F73-45BC-9BCC-10964C851260}" type="parTrans" cxnId="{BF1DCE4A-1DFD-4F79-957F-FAE33A6195C9}">
      <dgm:prSet/>
      <dgm:spPr/>
      <dgm:t>
        <a:bodyPr/>
        <a:lstStyle/>
        <a:p>
          <a:endParaRPr lang="en-US"/>
        </a:p>
      </dgm:t>
    </dgm:pt>
    <dgm:pt modelId="{6A6BF562-2815-45BC-80DB-3B060AD6A5B9}" type="pres">
      <dgm:prSet presAssocID="{917B3EC3-FAD2-4D0C-9F52-ED4965D76F54}" presName="linear" presStyleCnt="0">
        <dgm:presLayoutVars>
          <dgm:dir/>
          <dgm:resizeHandles val="exact"/>
        </dgm:presLayoutVars>
      </dgm:prSet>
      <dgm:spPr/>
    </dgm:pt>
    <dgm:pt modelId="{DD69288A-B75A-4E87-937C-201A944E2BC7}" type="pres">
      <dgm:prSet presAssocID="{61148A99-E425-4EC9-A72B-FE4CC0E7C7B6}" presName="comp" presStyleCnt="0"/>
      <dgm:spPr/>
    </dgm:pt>
    <dgm:pt modelId="{007B96AB-90C5-49F6-88DC-FB5F3B938C36}" type="pres">
      <dgm:prSet presAssocID="{61148A99-E425-4EC9-A72B-FE4CC0E7C7B6}" presName="box" presStyleLbl="node1" presStyleIdx="0" presStyleCnt="2" custLinFactNeighborX="-12972" custLinFactNeighborY="-428"/>
      <dgm:spPr/>
    </dgm:pt>
    <dgm:pt modelId="{447FEA19-F7E4-4D8A-A5B0-9B2DFD04520E}" type="pres">
      <dgm:prSet presAssocID="{61148A99-E425-4EC9-A72B-FE4CC0E7C7B6}" presName="img" presStyleLbl="fg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</dgm:spPr>
    </dgm:pt>
    <dgm:pt modelId="{F0227C01-7DD0-45EC-AF9C-115756E12909}" type="pres">
      <dgm:prSet presAssocID="{61148A99-E425-4EC9-A72B-FE4CC0E7C7B6}" presName="text" presStyleLbl="node1" presStyleIdx="0" presStyleCnt="2">
        <dgm:presLayoutVars>
          <dgm:bulletEnabled val="1"/>
        </dgm:presLayoutVars>
      </dgm:prSet>
      <dgm:spPr/>
    </dgm:pt>
    <dgm:pt modelId="{E68C9F53-41AF-48C2-985E-D1B2F3973C82}" type="pres">
      <dgm:prSet presAssocID="{E2733889-FE8F-4E96-9711-41017B4C79D9}" presName="spacer" presStyleCnt="0"/>
      <dgm:spPr/>
    </dgm:pt>
    <dgm:pt modelId="{3D3BEC09-4C64-4D6D-89DA-8E78E333B2D4}" type="pres">
      <dgm:prSet presAssocID="{871875A0-FF87-456B-BA2E-3063490DB411}" presName="comp" presStyleCnt="0"/>
      <dgm:spPr/>
    </dgm:pt>
    <dgm:pt modelId="{F3CE7EA4-ABC7-4761-8422-FFCD62806B22}" type="pres">
      <dgm:prSet presAssocID="{871875A0-FF87-456B-BA2E-3063490DB411}" presName="box" presStyleLbl="node1" presStyleIdx="1" presStyleCnt="2"/>
      <dgm:spPr/>
    </dgm:pt>
    <dgm:pt modelId="{5BFEEE25-6AE9-4903-85E5-AED6C82A9385}" type="pres">
      <dgm:prSet presAssocID="{871875A0-FF87-456B-BA2E-3063490DB411}" presName="img" presStyleLbl="fg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29000" r="-29000"/>
          </a:stretch>
        </a:blipFill>
      </dgm:spPr>
    </dgm:pt>
    <dgm:pt modelId="{97C0C7DD-63A9-44F6-9157-E1D0E9380650}" type="pres">
      <dgm:prSet presAssocID="{871875A0-FF87-456B-BA2E-3063490DB411}" presName="text" presStyleLbl="node1" presStyleIdx="1" presStyleCnt="2">
        <dgm:presLayoutVars>
          <dgm:bulletEnabled val="1"/>
        </dgm:presLayoutVars>
      </dgm:prSet>
      <dgm:spPr/>
    </dgm:pt>
  </dgm:ptLst>
  <dgm:cxnLst>
    <dgm:cxn modelId="{1C145503-44A4-4CD1-A951-CF6A85508696}" type="presOf" srcId="{4082B50F-62B3-4DA9-A57F-8EA03B46C138}" destId="{F3CE7EA4-ABC7-4761-8422-FFCD62806B22}" srcOrd="0" destOrd="2" presId="urn:microsoft.com/office/officeart/2005/8/layout/vList4"/>
    <dgm:cxn modelId="{9477E709-1F40-4D7D-BAD4-FC23998EC215}" type="presOf" srcId="{4082B50F-62B3-4DA9-A57F-8EA03B46C138}" destId="{97C0C7DD-63A9-44F6-9157-E1D0E9380650}" srcOrd="1" destOrd="2" presId="urn:microsoft.com/office/officeart/2005/8/layout/vList4"/>
    <dgm:cxn modelId="{6FB0E95B-E2E8-4273-9F53-DFA01E0F240B}" srcId="{871875A0-FF87-456B-BA2E-3063490DB411}" destId="{4082B50F-62B3-4DA9-A57F-8EA03B46C138}" srcOrd="1" destOrd="0" parTransId="{1428340E-6CDF-468C-83E6-C74E4DC3A192}" sibTransId="{A504174E-6923-422B-90E2-F279A705EE1B}"/>
    <dgm:cxn modelId="{8D540C5D-5425-4BA5-B8AB-D694BA8E73A0}" type="presOf" srcId="{917B3EC3-FAD2-4D0C-9F52-ED4965D76F54}" destId="{6A6BF562-2815-45BC-80DB-3B060AD6A5B9}" srcOrd="0" destOrd="0" presId="urn:microsoft.com/office/officeart/2005/8/layout/vList4"/>
    <dgm:cxn modelId="{AE45A661-0BD1-4570-AF70-BE250C23D083}" type="presOf" srcId="{5FB7F5A6-B3BB-4D37-869D-BFFC8B02EBCF}" destId="{97C0C7DD-63A9-44F6-9157-E1D0E9380650}" srcOrd="1" destOrd="4" presId="urn:microsoft.com/office/officeart/2005/8/layout/vList4"/>
    <dgm:cxn modelId="{964A7D62-62B6-4F12-A3D0-0799F9C4738B}" type="presOf" srcId="{871875A0-FF87-456B-BA2E-3063490DB411}" destId="{F3CE7EA4-ABC7-4761-8422-FFCD62806B22}" srcOrd="0" destOrd="0" presId="urn:microsoft.com/office/officeart/2005/8/layout/vList4"/>
    <dgm:cxn modelId="{8AE81346-2152-4365-928C-A21D89D2E965}" type="presOf" srcId="{61148A99-E425-4EC9-A72B-FE4CC0E7C7B6}" destId="{007B96AB-90C5-49F6-88DC-FB5F3B938C36}" srcOrd="0" destOrd="0" presId="urn:microsoft.com/office/officeart/2005/8/layout/vList4"/>
    <dgm:cxn modelId="{BF1DCE4A-1DFD-4F79-957F-FAE33A6195C9}" srcId="{61148A99-E425-4EC9-A72B-FE4CC0E7C7B6}" destId="{C6E02B44-DC9E-41F9-B4B6-FFB22955D249}" srcOrd="2" destOrd="0" parTransId="{B31133E8-7F73-45BC-9BCC-10964C851260}" sibTransId="{4E58D49A-870A-4093-A088-A2D70D97A9E8}"/>
    <dgm:cxn modelId="{C29F394B-052D-4AED-8801-57708A427A08}" srcId="{61148A99-E425-4EC9-A72B-FE4CC0E7C7B6}" destId="{3EA55D57-DF45-44DB-AE78-B557D414DDA8}" srcOrd="0" destOrd="0" parTransId="{C2CFC17E-FF4A-498A-8151-DF7D1F89BED6}" sibTransId="{E2C415C6-A1CE-4F0F-9725-EE057F3A5925}"/>
    <dgm:cxn modelId="{29793A4D-40BF-4448-9997-EDA6903E7318}" type="presOf" srcId="{FA26E1AD-FC20-4E8D-B08D-C74E7A419EB0}" destId="{F3CE7EA4-ABC7-4761-8422-FFCD62806B22}" srcOrd="0" destOrd="1" presId="urn:microsoft.com/office/officeart/2005/8/layout/vList4"/>
    <dgm:cxn modelId="{149A876F-8DE9-40E1-BEC7-00365EA6D853}" srcId="{61148A99-E425-4EC9-A72B-FE4CC0E7C7B6}" destId="{602235EC-FB28-48DB-9F67-7AD87334506B}" srcOrd="1" destOrd="0" parTransId="{A65D0F5A-6ADB-4537-9768-46EE7FF6357A}" sibTransId="{25615C8F-4FE0-41C6-A659-4AF5ECA0CA8B}"/>
    <dgm:cxn modelId="{D1898D5A-45AC-42FC-B4DC-AD92447DEBA1}" type="presOf" srcId="{C6E02B44-DC9E-41F9-B4B6-FFB22955D249}" destId="{007B96AB-90C5-49F6-88DC-FB5F3B938C36}" srcOrd="0" destOrd="3" presId="urn:microsoft.com/office/officeart/2005/8/layout/vList4"/>
    <dgm:cxn modelId="{061CFD81-19FB-4F65-8F0C-C8FD828D2FC5}" srcId="{871875A0-FF87-456B-BA2E-3063490DB411}" destId="{FA26E1AD-FC20-4E8D-B08D-C74E7A419EB0}" srcOrd="0" destOrd="0" parTransId="{632D3DBE-C360-452C-935D-B02BCE7BCB30}" sibTransId="{29072C30-8F5A-4313-A25C-490AE28A2258}"/>
    <dgm:cxn modelId="{D0DB4B84-DC24-44E5-8F2C-D19C2ED641E6}" type="presOf" srcId="{5FB7F5A6-B3BB-4D37-869D-BFFC8B02EBCF}" destId="{F3CE7EA4-ABC7-4761-8422-FFCD62806B22}" srcOrd="0" destOrd="4" presId="urn:microsoft.com/office/officeart/2005/8/layout/vList4"/>
    <dgm:cxn modelId="{E006E899-3AE1-489E-875D-F06307B63A3D}" type="presOf" srcId="{23386BC3-5E99-42E0-9FF1-82F4D5FE79A4}" destId="{007B96AB-90C5-49F6-88DC-FB5F3B938C36}" srcOrd="0" destOrd="4" presId="urn:microsoft.com/office/officeart/2005/8/layout/vList4"/>
    <dgm:cxn modelId="{A66D6AA5-D3AC-4876-9BEA-D1E318FF368F}" srcId="{61148A99-E425-4EC9-A72B-FE4CC0E7C7B6}" destId="{23386BC3-5E99-42E0-9FF1-82F4D5FE79A4}" srcOrd="3" destOrd="0" parTransId="{99763D36-5B19-4118-8001-69C13D5C4614}" sibTransId="{710E884A-6B24-4EDF-A603-84C53837AA9E}"/>
    <dgm:cxn modelId="{81D781A9-B33B-4835-8B8F-3F52C3047837}" type="presOf" srcId="{23386BC3-5E99-42E0-9FF1-82F4D5FE79A4}" destId="{F0227C01-7DD0-45EC-AF9C-115756E12909}" srcOrd="1" destOrd="4" presId="urn:microsoft.com/office/officeart/2005/8/layout/vList4"/>
    <dgm:cxn modelId="{275891AB-58EA-435E-A515-83A53358E1BE}" type="presOf" srcId="{3EA55D57-DF45-44DB-AE78-B557D414DDA8}" destId="{F0227C01-7DD0-45EC-AF9C-115756E12909}" srcOrd="1" destOrd="1" presId="urn:microsoft.com/office/officeart/2005/8/layout/vList4"/>
    <dgm:cxn modelId="{3E2493B0-2C52-4774-95A9-144DAAD6EF61}" srcId="{917B3EC3-FAD2-4D0C-9F52-ED4965D76F54}" destId="{61148A99-E425-4EC9-A72B-FE4CC0E7C7B6}" srcOrd="0" destOrd="0" parTransId="{D45148F5-DED1-40CB-B803-A7C51F72F91A}" sibTransId="{E2733889-FE8F-4E96-9711-41017B4C79D9}"/>
    <dgm:cxn modelId="{1FF4D1B1-7E85-4CBE-916B-14BFE6A607CE}" type="presOf" srcId="{3EA55D57-DF45-44DB-AE78-B557D414DDA8}" destId="{007B96AB-90C5-49F6-88DC-FB5F3B938C36}" srcOrd="0" destOrd="1" presId="urn:microsoft.com/office/officeart/2005/8/layout/vList4"/>
    <dgm:cxn modelId="{9D5ED9B7-69CC-4DD2-BE0F-A7EB79A294D8}" type="presOf" srcId="{09FCD935-277E-4B28-B4D3-26FA124A1B41}" destId="{F3CE7EA4-ABC7-4761-8422-FFCD62806B22}" srcOrd="0" destOrd="3" presId="urn:microsoft.com/office/officeart/2005/8/layout/vList4"/>
    <dgm:cxn modelId="{45AE2DBE-EFBB-4311-A870-B5EDCA5E820A}" srcId="{871875A0-FF87-456B-BA2E-3063490DB411}" destId="{09FCD935-277E-4B28-B4D3-26FA124A1B41}" srcOrd="2" destOrd="0" parTransId="{CD3C54D0-46D4-4644-B2CC-376A9C085C36}" sibTransId="{76028B02-0E0E-458D-BD8D-1A7882AA3F0B}"/>
    <dgm:cxn modelId="{A1B427CD-57FB-4800-B28F-7C25ECBDF3B1}" type="presOf" srcId="{602235EC-FB28-48DB-9F67-7AD87334506B}" destId="{007B96AB-90C5-49F6-88DC-FB5F3B938C36}" srcOrd="0" destOrd="2" presId="urn:microsoft.com/office/officeart/2005/8/layout/vList4"/>
    <dgm:cxn modelId="{8F16AED0-2154-4DF2-B7EC-DE341D47AF6E}" type="presOf" srcId="{871875A0-FF87-456B-BA2E-3063490DB411}" destId="{97C0C7DD-63A9-44F6-9157-E1D0E9380650}" srcOrd="1" destOrd="0" presId="urn:microsoft.com/office/officeart/2005/8/layout/vList4"/>
    <dgm:cxn modelId="{1EB0F4D0-085F-4ED7-AD60-C02CA1643737}" type="presOf" srcId="{09FCD935-277E-4B28-B4D3-26FA124A1B41}" destId="{97C0C7DD-63A9-44F6-9157-E1D0E9380650}" srcOrd="1" destOrd="3" presId="urn:microsoft.com/office/officeart/2005/8/layout/vList4"/>
    <dgm:cxn modelId="{1BF583D1-C4C1-4E22-B89C-2105A05EA55A}" srcId="{871875A0-FF87-456B-BA2E-3063490DB411}" destId="{5FB7F5A6-B3BB-4D37-869D-BFFC8B02EBCF}" srcOrd="3" destOrd="0" parTransId="{8719C6F1-58F8-4712-AAE7-7BD9101B6CC7}" sibTransId="{1FA815C3-E589-46F6-BEAD-AF51555EEFB8}"/>
    <dgm:cxn modelId="{597FD9DF-5D90-4CA8-81BA-6217B5956061}" type="presOf" srcId="{C6E02B44-DC9E-41F9-B4B6-FFB22955D249}" destId="{F0227C01-7DD0-45EC-AF9C-115756E12909}" srcOrd="1" destOrd="3" presId="urn:microsoft.com/office/officeart/2005/8/layout/vList4"/>
    <dgm:cxn modelId="{048789E8-0DFB-4F2B-8F69-16CB1802A634}" type="presOf" srcId="{61148A99-E425-4EC9-A72B-FE4CC0E7C7B6}" destId="{F0227C01-7DD0-45EC-AF9C-115756E12909}" srcOrd="1" destOrd="0" presId="urn:microsoft.com/office/officeart/2005/8/layout/vList4"/>
    <dgm:cxn modelId="{B994E2EA-D45F-4170-AFC6-A14A70E607E3}" type="presOf" srcId="{FA26E1AD-FC20-4E8D-B08D-C74E7A419EB0}" destId="{97C0C7DD-63A9-44F6-9157-E1D0E9380650}" srcOrd="1" destOrd="1" presId="urn:microsoft.com/office/officeart/2005/8/layout/vList4"/>
    <dgm:cxn modelId="{429AD5EF-D503-4666-BDB1-4FE602836354}" type="presOf" srcId="{602235EC-FB28-48DB-9F67-7AD87334506B}" destId="{F0227C01-7DD0-45EC-AF9C-115756E12909}" srcOrd="1" destOrd="2" presId="urn:microsoft.com/office/officeart/2005/8/layout/vList4"/>
    <dgm:cxn modelId="{E60A4EF0-39D3-44F6-B0CD-191A16FE08EC}" srcId="{917B3EC3-FAD2-4D0C-9F52-ED4965D76F54}" destId="{871875A0-FF87-456B-BA2E-3063490DB411}" srcOrd="1" destOrd="0" parTransId="{BD4D984E-BFEA-486F-A6C4-EFCA557052D1}" sibTransId="{564A1449-1E76-4A1E-AE18-168CD1A4410D}"/>
    <dgm:cxn modelId="{A2A4052D-9463-4A98-9247-F31684D1921D}" type="presParOf" srcId="{6A6BF562-2815-45BC-80DB-3B060AD6A5B9}" destId="{DD69288A-B75A-4E87-937C-201A944E2BC7}" srcOrd="0" destOrd="0" presId="urn:microsoft.com/office/officeart/2005/8/layout/vList4"/>
    <dgm:cxn modelId="{41280CC2-8C81-4EB4-B7A3-1E5430571EF4}" type="presParOf" srcId="{DD69288A-B75A-4E87-937C-201A944E2BC7}" destId="{007B96AB-90C5-49F6-88DC-FB5F3B938C36}" srcOrd="0" destOrd="0" presId="urn:microsoft.com/office/officeart/2005/8/layout/vList4"/>
    <dgm:cxn modelId="{C57BF0E7-E2A2-4D32-A95C-B0EB0BC4307B}" type="presParOf" srcId="{DD69288A-B75A-4E87-937C-201A944E2BC7}" destId="{447FEA19-F7E4-4D8A-A5B0-9B2DFD04520E}" srcOrd="1" destOrd="0" presId="urn:microsoft.com/office/officeart/2005/8/layout/vList4"/>
    <dgm:cxn modelId="{AE6C914E-B992-4450-9307-A47DB9E0B8EC}" type="presParOf" srcId="{DD69288A-B75A-4E87-937C-201A944E2BC7}" destId="{F0227C01-7DD0-45EC-AF9C-115756E12909}" srcOrd="2" destOrd="0" presId="urn:microsoft.com/office/officeart/2005/8/layout/vList4"/>
    <dgm:cxn modelId="{946FC0D3-8A2C-4135-9136-99749CC3F6E2}" type="presParOf" srcId="{6A6BF562-2815-45BC-80DB-3B060AD6A5B9}" destId="{E68C9F53-41AF-48C2-985E-D1B2F3973C82}" srcOrd="1" destOrd="0" presId="urn:microsoft.com/office/officeart/2005/8/layout/vList4"/>
    <dgm:cxn modelId="{3D10FF4C-74FE-44C8-967C-FD024B425015}" type="presParOf" srcId="{6A6BF562-2815-45BC-80DB-3B060AD6A5B9}" destId="{3D3BEC09-4C64-4D6D-89DA-8E78E333B2D4}" srcOrd="2" destOrd="0" presId="urn:microsoft.com/office/officeart/2005/8/layout/vList4"/>
    <dgm:cxn modelId="{357DFC43-E094-4046-B2B0-1FCAF5A69D41}" type="presParOf" srcId="{3D3BEC09-4C64-4D6D-89DA-8E78E333B2D4}" destId="{F3CE7EA4-ABC7-4761-8422-FFCD62806B22}" srcOrd="0" destOrd="0" presId="urn:microsoft.com/office/officeart/2005/8/layout/vList4"/>
    <dgm:cxn modelId="{58C26CB9-78C6-4E4E-9598-045DC0565FF5}" type="presParOf" srcId="{3D3BEC09-4C64-4D6D-89DA-8E78E333B2D4}" destId="{5BFEEE25-6AE9-4903-85E5-AED6C82A9385}" srcOrd="1" destOrd="0" presId="urn:microsoft.com/office/officeart/2005/8/layout/vList4"/>
    <dgm:cxn modelId="{D94A7ACC-6825-4EEA-A896-F80D113A4573}" type="presParOf" srcId="{3D3BEC09-4C64-4D6D-89DA-8E78E333B2D4}" destId="{97C0C7DD-63A9-44F6-9157-E1D0E938065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C76412-4FE8-4E11-8B75-6E67CCC19DCA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B3671E-F733-4DA1-9BE8-F560CCE4BC94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2F50E6D-34FB-4E24-B6AE-D4C06634BC4B}" type="parTrans" cxnId="{37BB6222-6C67-4898-B22A-480585DA096A}">
      <dgm:prSet/>
      <dgm:spPr/>
      <dgm:t>
        <a:bodyPr/>
        <a:lstStyle/>
        <a:p>
          <a:endParaRPr lang="en-US"/>
        </a:p>
      </dgm:t>
    </dgm:pt>
    <dgm:pt modelId="{87822117-19B3-43B2-B425-41F96642AFB6}" type="sibTrans" cxnId="{37BB6222-6C67-4898-B22A-480585DA096A}">
      <dgm:prSet/>
      <dgm:spPr/>
      <dgm:t>
        <a:bodyPr/>
        <a:lstStyle/>
        <a:p>
          <a:endParaRPr lang="en-US"/>
        </a:p>
      </dgm:t>
    </dgm:pt>
    <dgm:pt modelId="{1A1C1B8D-9A51-41E5-A65A-A7DF3B362B18}">
      <dgm:prSet phldrT="[Text]"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9CEEAA2-638F-4C8D-A5D1-477344C356B3}" type="parTrans" cxnId="{B1E05957-FBA1-415D-BAEE-A05E6F2E383F}">
      <dgm:prSet/>
      <dgm:spPr/>
      <dgm:t>
        <a:bodyPr/>
        <a:lstStyle/>
        <a:p>
          <a:endParaRPr lang="en-US"/>
        </a:p>
      </dgm:t>
    </dgm:pt>
    <dgm:pt modelId="{05CA1793-0563-4A93-9358-B339A75887FC}" type="sibTrans" cxnId="{B1E05957-FBA1-415D-BAEE-A05E6F2E383F}">
      <dgm:prSet/>
      <dgm:spPr/>
      <dgm:t>
        <a:bodyPr/>
        <a:lstStyle/>
        <a:p>
          <a:endParaRPr lang="en-US"/>
        </a:p>
      </dgm:t>
    </dgm:pt>
    <dgm:pt modelId="{3382F468-D7C3-4A9F-90BF-DB66764799B3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3D872C7-15BE-4D47-BB32-25C5EF23F8AD}" type="parTrans" cxnId="{85DAB4EE-F9ED-4E2E-A4F9-2DC6DDE459C8}">
      <dgm:prSet/>
      <dgm:spPr/>
      <dgm:t>
        <a:bodyPr/>
        <a:lstStyle/>
        <a:p>
          <a:endParaRPr lang="en-US"/>
        </a:p>
      </dgm:t>
    </dgm:pt>
    <dgm:pt modelId="{81F19274-DD12-4596-B222-D462E3F26A74}" type="sibTrans" cxnId="{85DAB4EE-F9ED-4E2E-A4F9-2DC6DDE459C8}">
      <dgm:prSet/>
      <dgm:spPr/>
      <dgm:t>
        <a:bodyPr/>
        <a:lstStyle/>
        <a:p>
          <a:endParaRPr lang="en-US"/>
        </a:p>
      </dgm:t>
    </dgm:pt>
    <dgm:pt modelId="{E0400523-5829-4DD2-8A87-F3E9847A506B}">
      <dgm:prSet phldrT="[Text]"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B83B578-58E5-4B54-A523-D11A0C45C384}" type="parTrans" cxnId="{C1787242-3302-478A-8135-608B188BD4AD}">
      <dgm:prSet/>
      <dgm:spPr/>
      <dgm:t>
        <a:bodyPr/>
        <a:lstStyle/>
        <a:p>
          <a:endParaRPr lang="en-US"/>
        </a:p>
      </dgm:t>
    </dgm:pt>
    <dgm:pt modelId="{E68F8D9A-9FA7-486A-8083-8DA56DA94431}" type="sibTrans" cxnId="{C1787242-3302-478A-8135-608B188BD4AD}">
      <dgm:prSet/>
      <dgm:spPr/>
      <dgm:t>
        <a:bodyPr/>
        <a:lstStyle/>
        <a:p>
          <a:endParaRPr lang="en-US"/>
        </a:p>
      </dgm:t>
    </dgm:pt>
    <dgm:pt modelId="{B36FE05B-2B19-497B-BDA7-3B09713D8DBE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FF1E66A-7015-418A-B286-25672D525E13}" type="parTrans" cxnId="{2AFFD68C-5DC3-4604-85C6-EEA7F13A18EC}">
      <dgm:prSet/>
      <dgm:spPr/>
      <dgm:t>
        <a:bodyPr/>
        <a:lstStyle/>
        <a:p>
          <a:endParaRPr lang="en-US"/>
        </a:p>
      </dgm:t>
    </dgm:pt>
    <dgm:pt modelId="{1B5B17BC-373B-4976-A0F3-534F7C04E2CA}" type="sibTrans" cxnId="{2AFFD68C-5DC3-4604-85C6-EEA7F13A18EC}">
      <dgm:prSet/>
      <dgm:spPr/>
      <dgm:t>
        <a:bodyPr/>
        <a:lstStyle/>
        <a:p>
          <a:endParaRPr lang="en-US"/>
        </a:p>
      </dgm:t>
    </dgm:pt>
    <dgm:pt modelId="{857E7923-1CF2-42E5-8E55-67E90C10EE0D}">
      <dgm:prSet phldrT="[Text]"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834DDD0-C7FF-4751-AF72-A6F6D9084C88}" type="parTrans" cxnId="{1E49368F-4FF8-478D-A573-327CCF6BE47A}">
      <dgm:prSet/>
      <dgm:spPr/>
      <dgm:t>
        <a:bodyPr/>
        <a:lstStyle/>
        <a:p>
          <a:endParaRPr lang="en-US"/>
        </a:p>
      </dgm:t>
    </dgm:pt>
    <dgm:pt modelId="{0AE5D991-5A8F-4B19-A9F8-E113CA0FF610}" type="sibTrans" cxnId="{1E49368F-4FF8-478D-A573-327CCF6BE47A}">
      <dgm:prSet/>
      <dgm:spPr/>
      <dgm:t>
        <a:bodyPr/>
        <a:lstStyle/>
        <a:p>
          <a:endParaRPr lang="en-US"/>
        </a:p>
      </dgm:t>
    </dgm:pt>
    <dgm:pt modelId="{7F802883-C91A-4139-9B5D-9AE2AADC9BBC}">
      <dgm:prSet phldrT="[Text]"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54EB5D7-3E85-40AA-AB62-33C3C8FB55CC}" type="parTrans" cxnId="{1351A82E-6B37-4D6A-8AB6-FC7C7FE5B399}">
      <dgm:prSet/>
      <dgm:spPr/>
      <dgm:t>
        <a:bodyPr/>
        <a:lstStyle/>
        <a:p>
          <a:endParaRPr lang="en-US"/>
        </a:p>
      </dgm:t>
    </dgm:pt>
    <dgm:pt modelId="{E2C6AB88-0AF1-4C20-9365-44838EF1C3F0}" type="sibTrans" cxnId="{1351A82E-6B37-4D6A-8AB6-FC7C7FE5B399}">
      <dgm:prSet/>
      <dgm:spPr/>
      <dgm:t>
        <a:bodyPr/>
        <a:lstStyle/>
        <a:p>
          <a:endParaRPr lang="en-US"/>
        </a:p>
      </dgm:t>
    </dgm:pt>
    <dgm:pt modelId="{BA09260F-6809-4522-AA70-897B03C39C5A}">
      <dgm:prSet phldrT="[Text]"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686096A-BCAE-4FAD-B95D-34F9578635AE}" type="parTrans" cxnId="{1ABEB698-9BB5-46E7-980B-46F6D57060E8}">
      <dgm:prSet/>
      <dgm:spPr/>
      <dgm:t>
        <a:bodyPr/>
        <a:lstStyle/>
        <a:p>
          <a:endParaRPr lang="en-US"/>
        </a:p>
      </dgm:t>
    </dgm:pt>
    <dgm:pt modelId="{8354A31A-4060-4DA5-B940-7856C23E6C3E}" type="sibTrans" cxnId="{1ABEB698-9BB5-46E7-980B-46F6D57060E8}">
      <dgm:prSet/>
      <dgm:spPr/>
      <dgm:t>
        <a:bodyPr/>
        <a:lstStyle/>
        <a:p>
          <a:endParaRPr lang="en-US"/>
        </a:p>
      </dgm:t>
    </dgm:pt>
    <dgm:pt modelId="{DE11EFFF-F7F7-45A5-9AE5-B5068FCE83E0}">
      <dgm:prSet phldrT="[Text]" custT="1"/>
      <dgm:spPr>
        <a:noFill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89EFC26-0839-4F16-9DE5-37376D3B9CB8}" type="parTrans" cxnId="{A7089D5F-CC4C-4F34-B247-C2543669CF57}">
      <dgm:prSet/>
      <dgm:spPr/>
      <dgm:t>
        <a:bodyPr/>
        <a:lstStyle/>
        <a:p>
          <a:endParaRPr lang="en-US"/>
        </a:p>
      </dgm:t>
    </dgm:pt>
    <dgm:pt modelId="{B1296C40-BEC3-4DFF-8CBB-EA03F440C742}" type="sibTrans" cxnId="{A7089D5F-CC4C-4F34-B247-C2543669CF57}">
      <dgm:prSet/>
      <dgm:spPr/>
      <dgm:t>
        <a:bodyPr/>
        <a:lstStyle/>
        <a:p>
          <a:endParaRPr lang="en-US"/>
        </a:p>
      </dgm:t>
    </dgm:pt>
    <dgm:pt modelId="{584AFE6E-80DE-4517-ADE8-6FCAB2E43D75}" type="pres">
      <dgm:prSet presAssocID="{E3C76412-4FE8-4E11-8B75-6E67CCC19DCA}" presName="linear" presStyleCnt="0">
        <dgm:presLayoutVars>
          <dgm:dir/>
          <dgm:resizeHandles val="exact"/>
        </dgm:presLayoutVars>
      </dgm:prSet>
      <dgm:spPr/>
    </dgm:pt>
    <dgm:pt modelId="{23F431F3-1CA2-4CC7-B710-53DB601FC752}" type="pres">
      <dgm:prSet presAssocID="{4CB3671E-F733-4DA1-9BE8-F560CCE4BC94}" presName="comp" presStyleCnt="0"/>
      <dgm:spPr/>
    </dgm:pt>
    <dgm:pt modelId="{0223EDD6-051D-438D-BA4F-D35B63CFCF8F}" type="pres">
      <dgm:prSet presAssocID="{4CB3671E-F733-4DA1-9BE8-F560CCE4BC94}" presName="box" presStyleLbl="node1" presStyleIdx="0" presStyleCnt="3"/>
      <dgm:spPr/>
    </dgm:pt>
    <dgm:pt modelId="{21E78AD0-8FBE-4329-8802-FDDD4F784558}" type="pres">
      <dgm:prSet presAssocID="{4CB3671E-F733-4DA1-9BE8-F560CCE4BC94}" presName="img" presStyleLbl="fgImgPlace1" presStyleIdx="0" presStyleCnt="3"/>
      <dgm:spPr>
        <a:blipFill rotWithShape="1"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6000" r="-6000"/>
          </a:stretch>
        </a:blipFill>
      </dgm:spPr>
    </dgm:pt>
    <dgm:pt modelId="{C03CF3B4-06E7-4DE3-8CB6-57DEE31E140A}" type="pres">
      <dgm:prSet presAssocID="{4CB3671E-F733-4DA1-9BE8-F560CCE4BC94}" presName="text" presStyleLbl="node1" presStyleIdx="0" presStyleCnt="3">
        <dgm:presLayoutVars>
          <dgm:bulletEnabled val="1"/>
        </dgm:presLayoutVars>
      </dgm:prSet>
      <dgm:spPr/>
    </dgm:pt>
    <dgm:pt modelId="{E019D24B-B861-4820-B989-2EE522F111D8}" type="pres">
      <dgm:prSet presAssocID="{87822117-19B3-43B2-B425-41F96642AFB6}" presName="spacer" presStyleCnt="0"/>
      <dgm:spPr/>
    </dgm:pt>
    <dgm:pt modelId="{A02B2310-DCEA-4894-BF6D-1A09EDA063BE}" type="pres">
      <dgm:prSet presAssocID="{3382F468-D7C3-4A9F-90BF-DB66764799B3}" presName="comp" presStyleCnt="0"/>
      <dgm:spPr/>
    </dgm:pt>
    <dgm:pt modelId="{0AA1D695-38EE-4108-95BF-DD91E97D166D}" type="pres">
      <dgm:prSet presAssocID="{3382F468-D7C3-4A9F-90BF-DB66764799B3}" presName="box" presStyleLbl="node1" presStyleIdx="1" presStyleCnt="3" custLinFactNeighborY="-2059"/>
      <dgm:spPr/>
    </dgm:pt>
    <dgm:pt modelId="{174A693E-52CC-458B-9D30-2D47F1C00120}" type="pres">
      <dgm:prSet presAssocID="{3382F468-D7C3-4A9F-90BF-DB66764799B3}" presName="img" presStyleLbl="fgImgPlace1" presStyleIdx="1" presStyleCnt="3"/>
      <dgm:spPr>
        <a:blipFill rotWithShape="1"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548E516D-8C4F-4444-A3D3-6845AEA9E7C3}" type="pres">
      <dgm:prSet presAssocID="{3382F468-D7C3-4A9F-90BF-DB66764799B3}" presName="text" presStyleLbl="node1" presStyleIdx="1" presStyleCnt="3">
        <dgm:presLayoutVars>
          <dgm:bulletEnabled val="1"/>
        </dgm:presLayoutVars>
      </dgm:prSet>
      <dgm:spPr/>
    </dgm:pt>
    <dgm:pt modelId="{79CBA04E-2417-4B71-871C-44487B28FDF2}" type="pres">
      <dgm:prSet presAssocID="{81F19274-DD12-4596-B222-D462E3F26A74}" presName="spacer" presStyleCnt="0"/>
      <dgm:spPr/>
    </dgm:pt>
    <dgm:pt modelId="{720DC53D-2259-4B41-AAB3-E1988B35754D}" type="pres">
      <dgm:prSet presAssocID="{B36FE05B-2B19-497B-BDA7-3B09713D8DBE}" presName="comp" presStyleCnt="0"/>
      <dgm:spPr/>
    </dgm:pt>
    <dgm:pt modelId="{447A52DB-BDCD-4372-B2D2-771E448F7F39}" type="pres">
      <dgm:prSet presAssocID="{B36FE05B-2B19-497B-BDA7-3B09713D8DBE}" presName="box" presStyleLbl="node1" presStyleIdx="2" presStyleCnt="3"/>
      <dgm:spPr/>
    </dgm:pt>
    <dgm:pt modelId="{448BC1B1-D2C9-454C-81F4-62D418EE5E92}" type="pres">
      <dgm:prSet presAssocID="{B36FE05B-2B19-497B-BDA7-3B09713D8DBE}" presName="img" presStyleLbl="fgImgPlace1" presStyleIdx="2" presStyleCnt="3"/>
      <dgm:spPr>
        <a:blipFill rotWithShape="1"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2000" r="-2000"/>
          </a:stretch>
        </a:blipFill>
      </dgm:spPr>
    </dgm:pt>
    <dgm:pt modelId="{4712FAE8-60A7-4605-B22D-899C95D8BBCD}" type="pres">
      <dgm:prSet presAssocID="{B36FE05B-2B19-497B-BDA7-3B09713D8DBE}" presName="text" presStyleLbl="node1" presStyleIdx="2" presStyleCnt="3">
        <dgm:presLayoutVars>
          <dgm:bulletEnabled val="1"/>
        </dgm:presLayoutVars>
      </dgm:prSet>
      <dgm:spPr/>
    </dgm:pt>
  </dgm:ptLst>
  <dgm:cxnLst>
    <dgm:cxn modelId="{02986F01-8A54-4B68-9177-C94ED64B68F8}" type="presOf" srcId="{7F802883-C91A-4139-9B5D-9AE2AADC9BBC}" destId="{447A52DB-BDCD-4372-B2D2-771E448F7F39}" srcOrd="0" destOrd="2" presId="urn:microsoft.com/office/officeart/2005/8/layout/vList4"/>
    <dgm:cxn modelId="{80F33A20-1F4C-4FC7-ABEB-F97B7A11175A}" type="presOf" srcId="{7F802883-C91A-4139-9B5D-9AE2AADC9BBC}" destId="{4712FAE8-60A7-4605-B22D-899C95D8BBCD}" srcOrd="1" destOrd="2" presId="urn:microsoft.com/office/officeart/2005/8/layout/vList4"/>
    <dgm:cxn modelId="{37BB6222-6C67-4898-B22A-480585DA096A}" srcId="{E3C76412-4FE8-4E11-8B75-6E67CCC19DCA}" destId="{4CB3671E-F733-4DA1-9BE8-F560CCE4BC94}" srcOrd="0" destOrd="0" parTransId="{92F50E6D-34FB-4E24-B6AE-D4C06634BC4B}" sibTransId="{87822117-19B3-43B2-B425-41F96642AFB6}"/>
    <dgm:cxn modelId="{EDFC7B2D-4678-43F3-9E4C-F0E22A5EBCBD}" type="presOf" srcId="{3382F468-D7C3-4A9F-90BF-DB66764799B3}" destId="{548E516D-8C4F-4444-A3D3-6845AEA9E7C3}" srcOrd="1" destOrd="0" presId="urn:microsoft.com/office/officeart/2005/8/layout/vList4"/>
    <dgm:cxn modelId="{3187802E-587A-4AE0-94DB-95B78D45E889}" type="presOf" srcId="{DE11EFFF-F7F7-45A5-9AE5-B5068FCE83E0}" destId="{0AA1D695-38EE-4108-95BF-DD91E97D166D}" srcOrd="0" destOrd="2" presId="urn:microsoft.com/office/officeart/2005/8/layout/vList4"/>
    <dgm:cxn modelId="{1351A82E-6B37-4D6A-8AB6-FC7C7FE5B399}" srcId="{B36FE05B-2B19-497B-BDA7-3B09713D8DBE}" destId="{7F802883-C91A-4139-9B5D-9AE2AADC9BBC}" srcOrd="1" destOrd="0" parTransId="{854EB5D7-3E85-40AA-AB62-33C3C8FB55CC}" sibTransId="{E2C6AB88-0AF1-4C20-9365-44838EF1C3F0}"/>
    <dgm:cxn modelId="{A7089D5F-CC4C-4F34-B247-C2543669CF57}" srcId="{3382F468-D7C3-4A9F-90BF-DB66764799B3}" destId="{DE11EFFF-F7F7-45A5-9AE5-B5068FCE83E0}" srcOrd="1" destOrd="0" parTransId="{489EFC26-0839-4F16-9DE5-37376D3B9CB8}" sibTransId="{B1296C40-BEC3-4DFF-8CBB-EA03F440C742}"/>
    <dgm:cxn modelId="{C1787242-3302-478A-8135-608B188BD4AD}" srcId="{3382F468-D7C3-4A9F-90BF-DB66764799B3}" destId="{E0400523-5829-4DD2-8A87-F3E9847A506B}" srcOrd="0" destOrd="0" parTransId="{DB83B578-58E5-4B54-A523-D11A0C45C384}" sibTransId="{E68F8D9A-9FA7-486A-8083-8DA56DA94431}"/>
    <dgm:cxn modelId="{5730A570-2665-4606-A940-52C67F3E0A97}" type="presOf" srcId="{857E7923-1CF2-42E5-8E55-67E90C10EE0D}" destId="{447A52DB-BDCD-4372-B2D2-771E448F7F39}" srcOrd="0" destOrd="1" presId="urn:microsoft.com/office/officeart/2005/8/layout/vList4"/>
    <dgm:cxn modelId="{7D763E71-E043-4C5B-A489-195633D01D6A}" type="presOf" srcId="{BA09260F-6809-4522-AA70-897B03C39C5A}" destId="{0223EDD6-051D-438D-BA4F-D35B63CFCF8F}" srcOrd="0" destOrd="2" presId="urn:microsoft.com/office/officeart/2005/8/layout/vList4"/>
    <dgm:cxn modelId="{0F059F53-FB28-40B8-9B6A-B5CD075771BC}" type="presOf" srcId="{DE11EFFF-F7F7-45A5-9AE5-B5068FCE83E0}" destId="{548E516D-8C4F-4444-A3D3-6845AEA9E7C3}" srcOrd="1" destOrd="2" presId="urn:microsoft.com/office/officeart/2005/8/layout/vList4"/>
    <dgm:cxn modelId="{B1E05957-FBA1-415D-BAEE-A05E6F2E383F}" srcId="{4CB3671E-F733-4DA1-9BE8-F560CCE4BC94}" destId="{1A1C1B8D-9A51-41E5-A65A-A7DF3B362B18}" srcOrd="0" destOrd="0" parTransId="{F9CEEAA2-638F-4C8D-A5D1-477344C356B3}" sibTransId="{05CA1793-0563-4A93-9358-B339A75887FC}"/>
    <dgm:cxn modelId="{655F5A78-FAE5-4C5B-A773-B97DD957F86F}" type="presOf" srcId="{B36FE05B-2B19-497B-BDA7-3B09713D8DBE}" destId="{4712FAE8-60A7-4605-B22D-899C95D8BBCD}" srcOrd="1" destOrd="0" presId="urn:microsoft.com/office/officeart/2005/8/layout/vList4"/>
    <dgm:cxn modelId="{A8106D59-85E7-43A6-97B7-1402FC5529B8}" type="presOf" srcId="{4CB3671E-F733-4DA1-9BE8-F560CCE4BC94}" destId="{C03CF3B4-06E7-4DE3-8CB6-57DEE31E140A}" srcOrd="1" destOrd="0" presId="urn:microsoft.com/office/officeart/2005/8/layout/vList4"/>
    <dgm:cxn modelId="{4E34B27B-BAC9-405B-9D9E-97E309EE614F}" type="presOf" srcId="{857E7923-1CF2-42E5-8E55-67E90C10EE0D}" destId="{4712FAE8-60A7-4605-B22D-899C95D8BBCD}" srcOrd="1" destOrd="1" presId="urn:microsoft.com/office/officeart/2005/8/layout/vList4"/>
    <dgm:cxn modelId="{0ED59F7D-8916-4510-B278-005C9839309B}" type="presOf" srcId="{E3C76412-4FE8-4E11-8B75-6E67CCC19DCA}" destId="{584AFE6E-80DE-4517-ADE8-6FCAB2E43D75}" srcOrd="0" destOrd="0" presId="urn:microsoft.com/office/officeart/2005/8/layout/vList4"/>
    <dgm:cxn modelId="{723A1483-E8CF-48C2-B701-720FF9398097}" type="presOf" srcId="{B36FE05B-2B19-497B-BDA7-3B09713D8DBE}" destId="{447A52DB-BDCD-4372-B2D2-771E448F7F39}" srcOrd="0" destOrd="0" presId="urn:microsoft.com/office/officeart/2005/8/layout/vList4"/>
    <dgm:cxn modelId="{2AFFD68C-5DC3-4604-85C6-EEA7F13A18EC}" srcId="{E3C76412-4FE8-4E11-8B75-6E67CCC19DCA}" destId="{B36FE05B-2B19-497B-BDA7-3B09713D8DBE}" srcOrd="2" destOrd="0" parTransId="{8FF1E66A-7015-418A-B286-25672D525E13}" sibTransId="{1B5B17BC-373B-4976-A0F3-534F7C04E2CA}"/>
    <dgm:cxn modelId="{1E49368F-4FF8-478D-A573-327CCF6BE47A}" srcId="{B36FE05B-2B19-497B-BDA7-3B09713D8DBE}" destId="{857E7923-1CF2-42E5-8E55-67E90C10EE0D}" srcOrd="0" destOrd="0" parTransId="{E834DDD0-C7FF-4751-AF72-A6F6D9084C88}" sibTransId="{0AE5D991-5A8F-4B19-A9F8-E113CA0FF610}"/>
    <dgm:cxn modelId="{1ABEB698-9BB5-46E7-980B-46F6D57060E8}" srcId="{4CB3671E-F733-4DA1-9BE8-F560CCE4BC94}" destId="{BA09260F-6809-4522-AA70-897B03C39C5A}" srcOrd="1" destOrd="0" parTransId="{1686096A-BCAE-4FAD-B95D-34F9578635AE}" sibTransId="{8354A31A-4060-4DA5-B940-7856C23E6C3E}"/>
    <dgm:cxn modelId="{269E819A-2E14-4C0D-AC31-8AAD9067C201}" type="presOf" srcId="{BA09260F-6809-4522-AA70-897B03C39C5A}" destId="{C03CF3B4-06E7-4DE3-8CB6-57DEE31E140A}" srcOrd="1" destOrd="2" presId="urn:microsoft.com/office/officeart/2005/8/layout/vList4"/>
    <dgm:cxn modelId="{3F57FF9A-07D7-4444-9D7A-5EFFF93513FA}" type="presOf" srcId="{3382F468-D7C3-4A9F-90BF-DB66764799B3}" destId="{0AA1D695-38EE-4108-95BF-DD91E97D166D}" srcOrd="0" destOrd="0" presId="urn:microsoft.com/office/officeart/2005/8/layout/vList4"/>
    <dgm:cxn modelId="{5FB25DA0-4909-42D6-80F4-10CAE0574503}" type="presOf" srcId="{1A1C1B8D-9A51-41E5-A65A-A7DF3B362B18}" destId="{C03CF3B4-06E7-4DE3-8CB6-57DEE31E140A}" srcOrd="1" destOrd="1" presId="urn:microsoft.com/office/officeart/2005/8/layout/vList4"/>
    <dgm:cxn modelId="{2EED7FAE-1C0D-4ED3-B2A3-5940AB4303A9}" type="presOf" srcId="{E0400523-5829-4DD2-8A87-F3E9847A506B}" destId="{548E516D-8C4F-4444-A3D3-6845AEA9E7C3}" srcOrd="1" destOrd="1" presId="urn:microsoft.com/office/officeart/2005/8/layout/vList4"/>
    <dgm:cxn modelId="{E54B2CC4-7B17-4C42-98F9-3C1CF953D72D}" type="presOf" srcId="{4CB3671E-F733-4DA1-9BE8-F560CCE4BC94}" destId="{0223EDD6-051D-438D-BA4F-D35B63CFCF8F}" srcOrd="0" destOrd="0" presId="urn:microsoft.com/office/officeart/2005/8/layout/vList4"/>
    <dgm:cxn modelId="{2B2D91D8-05F4-477A-B9D3-300CF02AB665}" type="presOf" srcId="{1A1C1B8D-9A51-41E5-A65A-A7DF3B362B18}" destId="{0223EDD6-051D-438D-BA4F-D35B63CFCF8F}" srcOrd="0" destOrd="1" presId="urn:microsoft.com/office/officeart/2005/8/layout/vList4"/>
    <dgm:cxn modelId="{95798DEE-A545-4FC7-A5F7-823FB03A00CE}" type="presOf" srcId="{E0400523-5829-4DD2-8A87-F3E9847A506B}" destId="{0AA1D695-38EE-4108-95BF-DD91E97D166D}" srcOrd="0" destOrd="1" presId="urn:microsoft.com/office/officeart/2005/8/layout/vList4"/>
    <dgm:cxn modelId="{85DAB4EE-F9ED-4E2E-A4F9-2DC6DDE459C8}" srcId="{E3C76412-4FE8-4E11-8B75-6E67CCC19DCA}" destId="{3382F468-D7C3-4A9F-90BF-DB66764799B3}" srcOrd="1" destOrd="0" parTransId="{43D872C7-15BE-4D47-BB32-25C5EF23F8AD}" sibTransId="{81F19274-DD12-4596-B222-D462E3F26A74}"/>
    <dgm:cxn modelId="{9EF3F462-09F5-404F-894C-05E429A0A953}" type="presParOf" srcId="{584AFE6E-80DE-4517-ADE8-6FCAB2E43D75}" destId="{23F431F3-1CA2-4CC7-B710-53DB601FC752}" srcOrd="0" destOrd="0" presId="urn:microsoft.com/office/officeart/2005/8/layout/vList4"/>
    <dgm:cxn modelId="{7520E723-0702-464F-875D-84DEF2D88F50}" type="presParOf" srcId="{23F431F3-1CA2-4CC7-B710-53DB601FC752}" destId="{0223EDD6-051D-438D-BA4F-D35B63CFCF8F}" srcOrd="0" destOrd="0" presId="urn:microsoft.com/office/officeart/2005/8/layout/vList4"/>
    <dgm:cxn modelId="{8C44BCDA-7F36-4E8C-A27D-6099B443C2D6}" type="presParOf" srcId="{23F431F3-1CA2-4CC7-B710-53DB601FC752}" destId="{21E78AD0-8FBE-4329-8802-FDDD4F784558}" srcOrd="1" destOrd="0" presId="urn:microsoft.com/office/officeart/2005/8/layout/vList4"/>
    <dgm:cxn modelId="{B9878CA5-3B83-46A1-9703-D8390EB06B5F}" type="presParOf" srcId="{23F431F3-1CA2-4CC7-B710-53DB601FC752}" destId="{C03CF3B4-06E7-4DE3-8CB6-57DEE31E140A}" srcOrd="2" destOrd="0" presId="urn:microsoft.com/office/officeart/2005/8/layout/vList4"/>
    <dgm:cxn modelId="{9E1CF641-2849-48B9-B2D2-9893FA08CE04}" type="presParOf" srcId="{584AFE6E-80DE-4517-ADE8-6FCAB2E43D75}" destId="{E019D24B-B861-4820-B989-2EE522F111D8}" srcOrd="1" destOrd="0" presId="urn:microsoft.com/office/officeart/2005/8/layout/vList4"/>
    <dgm:cxn modelId="{79982123-0D2D-47DA-AE56-E3D6C526408E}" type="presParOf" srcId="{584AFE6E-80DE-4517-ADE8-6FCAB2E43D75}" destId="{A02B2310-DCEA-4894-BF6D-1A09EDA063BE}" srcOrd="2" destOrd="0" presId="urn:microsoft.com/office/officeart/2005/8/layout/vList4"/>
    <dgm:cxn modelId="{C757E2EF-BEB1-4D62-8182-023595FCC4AE}" type="presParOf" srcId="{A02B2310-DCEA-4894-BF6D-1A09EDA063BE}" destId="{0AA1D695-38EE-4108-95BF-DD91E97D166D}" srcOrd="0" destOrd="0" presId="urn:microsoft.com/office/officeart/2005/8/layout/vList4"/>
    <dgm:cxn modelId="{35F7D544-5A06-4FC5-8D3D-4FF28C1AB524}" type="presParOf" srcId="{A02B2310-DCEA-4894-BF6D-1A09EDA063BE}" destId="{174A693E-52CC-458B-9D30-2D47F1C00120}" srcOrd="1" destOrd="0" presId="urn:microsoft.com/office/officeart/2005/8/layout/vList4"/>
    <dgm:cxn modelId="{73034E40-2F9D-4B43-965E-8F1F2A09CCC8}" type="presParOf" srcId="{A02B2310-DCEA-4894-BF6D-1A09EDA063BE}" destId="{548E516D-8C4F-4444-A3D3-6845AEA9E7C3}" srcOrd="2" destOrd="0" presId="urn:microsoft.com/office/officeart/2005/8/layout/vList4"/>
    <dgm:cxn modelId="{ECDFD9DC-4975-4731-B5F9-8D3FFF8DB62C}" type="presParOf" srcId="{584AFE6E-80DE-4517-ADE8-6FCAB2E43D75}" destId="{79CBA04E-2417-4B71-871C-44487B28FDF2}" srcOrd="3" destOrd="0" presId="urn:microsoft.com/office/officeart/2005/8/layout/vList4"/>
    <dgm:cxn modelId="{F940145C-0D43-47C2-B6BD-DABF9D70F0FE}" type="presParOf" srcId="{584AFE6E-80DE-4517-ADE8-6FCAB2E43D75}" destId="{720DC53D-2259-4B41-AAB3-E1988B35754D}" srcOrd="4" destOrd="0" presId="urn:microsoft.com/office/officeart/2005/8/layout/vList4"/>
    <dgm:cxn modelId="{7E95AF6E-E14A-4C10-85D3-8A5A8DA99C5B}" type="presParOf" srcId="{720DC53D-2259-4B41-AAB3-E1988B35754D}" destId="{447A52DB-BDCD-4372-B2D2-771E448F7F39}" srcOrd="0" destOrd="0" presId="urn:microsoft.com/office/officeart/2005/8/layout/vList4"/>
    <dgm:cxn modelId="{8A3E81D9-4F11-496D-AF21-425B3FFCAA8E}" type="presParOf" srcId="{720DC53D-2259-4B41-AAB3-E1988B35754D}" destId="{448BC1B1-D2C9-454C-81F4-62D418EE5E92}" srcOrd="1" destOrd="0" presId="urn:microsoft.com/office/officeart/2005/8/layout/vList4"/>
    <dgm:cxn modelId="{E3C7B09E-A890-4B03-AB39-CCDC546EE2B6}" type="presParOf" srcId="{720DC53D-2259-4B41-AAB3-E1988B35754D}" destId="{4712FAE8-60A7-4605-B22D-899C95D8BBC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17B3EC3-FAD2-4D0C-9F52-ED4965D76F54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148A99-E425-4EC9-A72B-FE4CC0E7C7B6}">
      <dgm:prSet phldrT="[Text]" custT="1"/>
      <dgm:spPr>
        <a:noFill/>
      </dgm:spPr>
      <dgm:t>
        <a:bodyPr anchor="ctr"/>
        <a:lstStyle/>
        <a:p>
          <a:pPr marL="457200"/>
          <a:r>
            <a:rPr lang="en-US" sz="36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Scenario I</a:t>
          </a:r>
        </a:p>
      </dgm:t>
    </dgm:pt>
    <dgm:pt modelId="{D45148F5-DED1-40CB-B803-A7C51F72F91A}" type="parTrans" cxnId="{3E2493B0-2C52-4774-95A9-144DAAD6EF61}">
      <dgm:prSet/>
      <dgm:spPr/>
      <dgm:t>
        <a:bodyPr/>
        <a:lstStyle/>
        <a:p>
          <a:endParaRPr lang="en-US"/>
        </a:p>
      </dgm:t>
    </dgm:pt>
    <dgm:pt modelId="{E2733889-FE8F-4E96-9711-41017B4C79D9}" type="sibTrans" cxnId="{3E2493B0-2C52-4774-95A9-144DAAD6EF61}">
      <dgm:prSet/>
      <dgm:spPr/>
      <dgm:t>
        <a:bodyPr/>
        <a:lstStyle/>
        <a:p>
          <a:endParaRPr lang="en-US"/>
        </a:p>
      </dgm:t>
    </dgm:pt>
    <dgm:pt modelId="{871875A0-FF87-456B-BA2E-3063490DB411}">
      <dgm:prSet phldrT="[Text]" custT="1"/>
      <dgm:spPr>
        <a:noFill/>
      </dgm:spPr>
      <dgm:t>
        <a:bodyPr anchor="ctr"/>
        <a:lstStyle/>
        <a:p>
          <a:pPr marL="457200"/>
          <a:r>
            <a:rPr lang="en-US" sz="36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Scenario II</a:t>
          </a:r>
        </a:p>
      </dgm:t>
    </dgm:pt>
    <dgm:pt modelId="{BD4D984E-BFEA-486F-A6C4-EFCA557052D1}" type="parTrans" cxnId="{E60A4EF0-39D3-44F6-B0CD-191A16FE08EC}">
      <dgm:prSet/>
      <dgm:spPr/>
      <dgm:t>
        <a:bodyPr/>
        <a:lstStyle/>
        <a:p>
          <a:endParaRPr lang="en-US"/>
        </a:p>
      </dgm:t>
    </dgm:pt>
    <dgm:pt modelId="{564A1449-1E76-4A1E-AE18-168CD1A4410D}" type="sibTrans" cxnId="{E60A4EF0-39D3-44F6-B0CD-191A16FE08EC}">
      <dgm:prSet/>
      <dgm:spPr/>
      <dgm:t>
        <a:bodyPr/>
        <a:lstStyle/>
        <a:p>
          <a:endParaRPr lang="en-US"/>
        </a:p>
      </dgm:t>
    </dgm:pt>
    <dgm:pt modelId="{FA26E1AD-FC20-4E8D-B08D-C74E7A419EB0}">
      <dgm:prSet phldrT="[Text]" custT="1"/>
      <dgm:spPr>
        <a:noFill/>
      </dgm:spPr>
      <dgm:t>
        <a:bodyPr anchor="ctr"/>
        <a:lstStyle/>
        <a:p>
          <a:pPr marL="457200"/>
          <a:r>
            <a:rPr lang="en-US" sz="3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Attendance</a:t>
          </a:r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Daytime</a:t>
          </a:r>
          <a:endParaRPr lang="en-US" sz="36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32D3DBE-C360-452C-935D-B02BCE7BCB30}" type="parTrans" cxnId="{061CFD81-19FB-4F65-8F0C-C8FD828D2FC5}">
      <dgm:prSet/>
      <dgm:spPr/>
      <dgm:t>
        <a:bodyPr/>
        <a:lstStyle/>
        <a:p>
          <a:endParaRPr lang="en-US"/>
        </a:p>
      </dgm:t>
    </dgm:pt>
    <dgm:pt modelId="{29072C30-8F5A-4313-A25C-490AE28A2258}" type="sibTrans" cxnId="{061CFD81-19FB-4F65-8F0C-C8FD828D2FC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FB7F5A6-B3BB-4D37-869D-BFFC8B02EBCF}">
          <dgm:prSet custT="1"/>
          <dgm:spPr>
            <a:noFill/>
          </dgm:spPr>
          <dgm:t>
            <a:bodyPr anchor="ctr"/>
            <a:lstStyle/>
            <a:p>
              <a:pPr marL="457200"/>
              <a14:m>
                <m:oMath xmlns:m="http://schemas.openxmlformats.org/officeDocument/2006/math">
                  <m:sSubSup>
                    <m:sSubSupPr>
                      <m:ctrlP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𝐼𝐼</m:t>
                      </m:r>
                    </m:sup>
                  </m:sSubSup>
                </m:oMath>
              </a14:m>
              <a:r>
                <a:rPr lang="en-US" sz="3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is the probability of dropping out</a:t>
              </a:r>
              <a:endPara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5FB7F5A6-B3BB-4D37-869D-BFFC8B02EBCF}">
          <dgm:prSet custT="1"/>
          <dgm:spPr>
            <a:noFill/>
          </dgm:spPr>
          <dgm:t>
            <a:bodyPr anchor="ctr"/>
            <a:lstStyle/>
            <a:p>
              <a:pPr marL="457200"/>
              <a:r>
                <a:rPr lang="en-US" sz="3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𝑝_1^𝐼𝐼</a:t>
              </a:r>
              <a:r>
                <a:rPr lang="en-US" sz="3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is the probability of dropping out</a:t>
              </a:r>
              <a:endPara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8719C6F1-58F8-4712-AAE7-7BD9101B6CC7}" type="parTrans" cxnId="{1BF583D1-C4C1-4E22-B89C-2105A05EA55A}">
      <dgm:prSet/>
      <dgm:spPr/>
      <dgm:t>
        <a:bodyPr/>
        <a:lstStyle/>
        <a:p>
          <a:endParaRPr lang="en-US"/>
        </a:p>
      </dgm:t>
    </dgm:pt>
    <dgm:pt modelId="{1FA815C3-E589-46F6-BEAD-AF51555EEFB8}" type="sibTrans" cxnId="{1BF583D1-C4C1-4E22-B89C-2105A05EA55A}">
      <dgm:prSet/>
      <dgm:spPr/>
      <dgm:t>
        <a:bodyPr/>
        <a:lstStyle/>
        <a:p>
          <a:endParaRPr lang="en-US"/>
        </a:p>
      </dgm:t>
    </dgm:pt>
    <dgm:pt modelId="{4082B50F-62B3-4DA9-A57F-8EA03B46C138}">
      <dgm:prSet custT="1"/>
      <dgm:spPr/>
      <dgm:t>
        <a:bodyPr/>
        <a:lstStyle/>
        <a:p>
          <a:pPr marL="457200"/>
          <a:r>
            <a:rPr lang="en-US" sz="3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Debtor</a:t>
          </a:r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No</a:t>
          </a:r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and </a:t>
          </a:r>
          <a:r>
            <a:rPr lang="en-US" sz="3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Scholarship holder</a:t>
          </a:r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Yes</a:t>
          </a:r>
          <a:endParaRPr lang="en-US" sz="36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428340E-6CDF-468C-83E6-C74E4DC3A192}" type="parTrans" cxnId="{6FB0E95B-E2E8-4273-9F53-DFA01E0F240B}">
      <dgm:prSet/>
      <dgm:spPr/>
      <dgm:t>
        <a:bodyPr/>
        <a:lstStyle/>
        <a:p>
          <a:endParaRPr lang="en-US"/>
        </a:p>
      </dgm:t>
    </dgm:pt>
    <dgm:pt modelId="{A504174E-6923-422B-90E2-F279A705EE1B}" type="sibTrans" cxnId="{6FB0E95B-E2E8-4273-9F53-DFA01E0F240B}">
      <dgm:prSet/>
      <dgm:spPr/>
      <dgm:t>
        <a:bodyPr/>
        <a:lstStyle/>
        <a:p>
          <a:endParaRPr lang="en-US"/>
        </a:p>
      </dgm:t>
    </dgm:pt>
    <dgm:pt modelId="{09FCD935-277E-4B28-B4D3-26FA124A1B41}">
      <dgm:prSet custT="1"/>
      <dgm:spPr/>
      <dgm:t>
        <a:bodyPr/>
        <a:lstStyle/>
        <a:p>
          <a:pPr marL="457200"/>
          <a:r>
            <a:rPr lang="en-US" sz="3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Age of Enrollment</a:t>
          </a:r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25</a:t>
          </a:r>
        </a:p>
      </dgm:t>
    </dgm:pt>
    <dgm:pt modelId="{CD3C54D0-46D4-4644-B2CC-376A9C085C36}" type="parTrans" cxnId="{45AE2DBE-EFBB-4311-A870-B5EDCA5E820A}">
      <dgm:prSet/>
      <dgm:spPr/>
      <dgm:t>
        <a:bodyPr/>
        <a:lstStyle/>
        <a:p>
          <a:endParaRPr lang="en-US"/>
        </a:p>
      </dgm:t>
    </dgm:pt>
    <dgm:pt modelId="{76028B02-0E0E-458D-BD8D-1A7882AA3F0B}" type="sibTrans" cxnId="{45AE2DBE-EFBB-4311-A870-B5EDCA5E820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386BC3-5E99-42E0-9FF1-82F4D5FE79A4}">
          <dgm:prSet custT="1"/>
          <dgm:spPr>
            <a:noFill/>
          </dgm:spPr>
          <dgm:t>
            <a:bodyPr anchor="ctr"/>
            <a:lstStyle/>
            <a:p>
              <a:pPr marL="457200"/>
              <a14:m>
                <m:oMath xmlns:m="http://schemas.openxmlformats.org/officeDocument/2006/math">
                  <m:sSubSup>
                    <m:sSubSupPr>
                      <m:ctrlP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sup>
                  </m:sSubSup>
                </m:oMath>
              </a14:m>
              <a:r>
                <a:rPr lang="en-US" sz="3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is the probability of dropping out</a:t>
              </a:r>
              <a:endPara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23386BC3-5E99-42E0-9FF1-82F4D5FE79A4}">
          <dgm:prSet custT="1"/>
          <dgm:spPr>
            <a:noFill/>
          </dgm:spPr>
          <dgm:t>
            <a:bodyPr anchor="ctr"/>
            <a:lstStyle/>
            <a:p>
              <a:pPr marL="457200"/>
              <a:r>
                <a:rPr lang="en-US" sz="3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𝑝_1^𝐼</a:t>
              </a:r>
              <a:r>
                <a:rPr lang="en-US" sz="3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is the probability of dropping out</a:t>
              </a:r>
              <a:endPara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710E884A-6B24-4EDF-A603-84C53837AA9E}" type="sibTrans" cxnId="{A66D6AA5-D3AC-4876-9BEA-D1E318FF368F}">
      <dgm:prSet/>
      <dgm:spPr/>
      <dgm:t>
        <a:bodyPr/>
        <a:lstStyle/>
        <a:p>
          <a:endParaRPr lang="en-US"/>
        </a:p>
      </dgm:t>
    </dgm:pt>
    <dgm:pt modelId="{99763D36-5B19-4118-8001-69C13D5C4614}" type="parTrans" cxnId="{A66D6AA5-D3AC-4876-9BEA-D1E318FF368F}">
      <dgm:prSet/>
      <dgm:spPr/>
      <dgm:t>
        <a:bodyPr/>
        <a:lstStyle/>
        <a:p>
          <a:endParaRPr lang="en-US"/>
        </a:p>
      </dgm:t>
    </dgm:pt>
    <dgm:pt modelId="{3EA55D57-DF45-44DB-AE78-B557D414DDA8}">
      <dgm:prSet phldrT="[Text]" custT="1"/>
      <dgm:spPr>
        <a:noFill/>
      </dgm:spPr>
      <dgm:t>
        <a:bodyPr anchor="ctr"/>
        <a:lstStyle/>
        <a:p>
          <a:pPr marL="457200"/>
          <a:r>
            <a:rPr lang="en-US" sz="3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Attendance</a:t>
          </a:r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Daytime</a:t>
          </a:r>
        </a:p>
      </dgm:t>
    </dgm:pt>
    <dgm:pt modelId="{E2C415C6-A1CE-4F0F-9725-EE057F3A5925}" type="sibTrans" cxnId="{C29F394B-052D-4AED-8801-57708A427A08}">
      <dgm:prSet/>
      <dgm:spPr/>
      <dgm:t>
        <a:bodyPr/>
        <a:lstStyle/>
        <a:p>
          <a:endParaRPr lang="en-US"/>
        </a:p>
      </dgm:t>
    </dgm:pt>
    <dgm:pt modelId="{C2CFC17E-FF4A-498A-8151-DF7D1F89BED6}" type="parTrans" cxnId="{C29F394B-052D-4AED-8801-57708A427A08}">
      <dgm:prSet/>
      <dgm:spPr/>
      <dgm:t>
        <a:bodyPr/>
        <a:lstStyle/>
        <a:p>
          <a:endParaRPr lang="en-US"/>
        </a:p>
      </dgm:t>
    </dgm:pt>
    <dgm:pt modelId="{602235EC-FB28-48DB-9F67-7AD87334506B}">
      <dgm:prSet custT="1"/>
      <dgm:spPr>
        <a:noFill/>
      </dgm:spPr>
      <dgm:t>
        <a:bodyPr anchor="ctr"/>
        <a:lstStyle/>
        <a:p>
          <a:pPr marL="457200"/>
          <a:r>
            <a:rPr lang="en-US" sz="3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Debtor</a:t>
          </a:r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No</a:t>
          </a:r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and </a:t>
          </a:r>
          <a:r>
            <a:rPr lang="en-US" sz="3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Scholarship holder</a:t>
          </a:r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Yes</a:t>
          </a:r>
          <a:endParaRPr lang="en-US" sz="36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5615C8F-4FE0-41C6-A659-4AF5ECA0CA8B}" type="sibTrans" cxnId="{149A876F-8DE9-40E1-BEC7-00365EA6D853}">
      <dgm:prSet/>
      <dgm:spPr/>
      <dgm:t>
        <a:bodyPr/>
        <a:lstStyle/>
        <a:p>
          <a:endParaRPr lang="en-US"/>
        </a:p>
      </dgm:t>
    </dgm:pt>
    <dgm:pt modelId="{A65D0F5A-6ADB-4537-9768-46EE7FF6357A}" type="parTrans" cxnId="{149A876F-8DE9-40E1-BEC7-00365EA6D853}">
      <dgm:prSet/>
      <dgm:spPr/>
      <dgm:t>
        <a:bodyPr/>
        <a:lstStyle/>
        <a:p>
          <a:endParaRPr lang="en-US"/>
        </a:p>
      </dgm:t>
    </dgm:pt>
    <dgm:pt modelId="{C6E02B44-DC9E-41F9-B4B6-FFB22955D249}">
      <dgm:prSet custT="1"/>
      <dgm:spPr>
        <a:noFill/>
      </dgm:spPr>
      <dgm:t>
        <a:bodyPr anchor="ctr"/>
        <a:lstStyle/>
        <a:p>
          <a:pPr marL="457200"/>
          <a:r>
            <a:rPr lang="en-US" sz="3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Age of Enrollment</a:t>
          </a:r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18</a:t>
          </a:r>
        </a:p>
      </dgm:t>
    </dgm:pt>
    <dgm:pt modelId="{4E58D49A-870A-4093-A088-A2D70D97A9E8}" type="sibTrans" cxnId="{BF1DCE4A-1DFD-4F79-957F-FAE33A6195C9}">
      <dgm:prSet/>
      <dgm:spPr/>
      <dgm:t>
        <a:bodyPr/>
        <a:lstStyle/>
        <a:p>
          <a:endParaRPr lang="en-US"/>
        </a:p>
      </dgm:t>
    </dgm:pt>
    <dgm:pt modelId="{B31133E8-7F73-45BC-9BCC-10964C851260}" type="parTrans" cxnId="{BF1DCE4A-1DFD-4F79-957F-FAE33A6195C9}">
      <dgm:prSet/>
      <dgm:spPr/>
      <dgm:t>
        <a:bodyPr/>
        <a:lstStyle/>
        <a:p>
          <a:endParaRPr lang="en-US"/>
        </a:p>
      </dgm:t>
    </dgm:pt>
    <dgm:pt modelId="{6A6BF562-2815-45BC-80DB-3B060AD6A5B9}" type="pres">
      <dgm:prSet presAssocID="{917B3EC3-FAD2-4D0C-9F52-ED4965D76F54}" presName="linear" presStyleCnt="0">
        <dgm:presLayoutVars>
          <dgm:dir/>
          <dgm:resizeHandles val="exact"/>
        </dgm:presLayoutVars>
      </dgm:prSet>
      <dgm:spPr/>
    </dgm:pt>
    <dgm:pt modelId="{DD69288A-B75A-4E87-937C-201A944E2BC7}" type="pres">
      <dgm:prSet presAssocID="{61148A99-E425-4EC9-A72B-FE4CC0E7C7B6}" presName="comp" presStyleCnt="0"/>
      <dgm:spPr/>
    </dgm:pt>
    <dgm:pt modelId="{007B96AB-90C5-49F6-88DC-FB5F3B938C36}" type="pres">
      <dgm:prSet presAssocID="{61148A99-E425-4EC9-A72B-FE4CC0E7C7B6}" presName="box" presStyleLbl="node1" presStyleIdx="0" presStyleCnt="2" custLinFactNeighborX="-12972" custLinFactNeighborY="-428"/>
      <dgm:spPr/>
    </dgm:pt>
    <dgm:pt modelId="{447FEA19-F7E4-4D8A-A5B0-9B2DFD04520E}" type="pres">
      <dgm:prSet presAssocID="{61148A99-E425-4EC9-A72B-FE4CC0E7C7B6}" presName="img" presStyleLbl="fg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</dgm:spPr>
    </dgm:pt>
    <dgm:pt modelId="{F0227C01-7DD0-45EC-AF9C-115756E12909}" type="pres">
      <dgm:prSet presAssocID="{61148A99-E425-4EC9-A72B-FE4CC0E7C7B6}" presName="text" presStyleLbl="node1" presStyleIdx="0" presStyleCnt="2">
        <dgm:presLayoutVars>
          <dgm:bulletEnabled val="1"/>
        </dgm:presLayoutVars>
      </dgm:prSet>
      <dgm:spPr/>
    </dgm:pt>
    <dgm:pt modelId="{E68C9F53-41AF-48C2-985E-D1B2F3973C82}" type="pres">
      <dgm:prSet presAssocID="{E2733889-FE8F-4E96-9711-41017B4C79D9}" presName="spacer" presStyleCnt="0"/>
      <dgm:spPr/>
    </dgm:pt>
    <dgm:pt modelId="{3D3BEC09-4C64-4D6D-89DA-8E78E333B2D4}" type="pres">
      <dgm:prSet presAssocID="{871875A0-FF87-456B-BA2E-3063490DB411}" presName="comp" presStyleCnt="0"/>
      <dgm:spPr/>
    </dgm:pt>
    <dgm:pt modelId="{F3CE7EA4-ABC7-4761-8422-FFCD62806B22}" type="pres">
      <dgm:prSet presAssocID="{871875A0-FF87-456B-BA2E-3063490DB411}" presName="box" presStyleLbl="node1" presStyleIdx="1" presStyleCnt="2"/>
      <dgm:spPr/>
    </dgm:pt>
    <dgm:pt modelId="{5BFEEE25-6AE9-4903-85E5-AED6C82A9385}" type="pres">
      <dgm:prSet presAssocID="{871875A0-FF87-456B-BA2E-3063490DB411}" presName="img" presStyleLbl="fg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29000" r="-29000"/>
          </a:stretch>
        </a:blipFill>
      </dgm:spPr>
    </dgm:pt>
    <dgm:pt modelId="{97C0C7DD-63A9-44F6-9157-E1D0E9380650}" type="pres">
      <dgm:prSet presAssocID="{871875A0-FF87-456B-BA2E-3063490DB411}" presName="text" presStyleLbl="node1" presStyleIdx="1" presStyleCnt="2">
        <dgm:presLayoutVars>
          <dgm:bulletEnabled val="1"/>
        </dgm:presLayoutVars>
      </dgm:prSet>
      <dgm:spPr/>
    </dgm:pt>
  </dgm:ptLst>
  <dgm:cxnLst>
    <dgm:cxn modelId="{1C145503-44A4-4CD1-A951-CF6A85508696}" type="presOf" srcId="{4082B50F-62B3-4DA9-A57F-8EA03B46C138}" destId="{F3CE7EA4-ABC7-4761-8422-FFCD62806B22}" srcOrd="0" destOrd="2" presId="urn:microsoft.com/office/officeart/2005/8/layout/vList4"/>
    <dgm:cxn modelId="{9477E709-1F40-4D7D-BAD4-FC23998EC215}" type="presOf" srcId="{4082B50F-62B3-4DA9-A57F-8EA03B46C138}" destId="{97C0C7DD-63A9-44F6-9157-E1D0E9380650}" srcOrd="1" destOrd="2" presId="urn:microsoft.com/office/officeart/2005/8/layout/vList4"/>
    <dgm:cxn modelId="{6FB0E95B-E2E8-4273-9F53-DFA01E0F240B}" srcId="{871875A0-FF87-456B-BA2E-3063490DB411}" destId="{4082B50F-62B3-4DA9-A57F-8EA03B46C138}" srcOrd="1" destOrd="0" parTransId="{1428340E-6CDF-468C-83E6-C74E4DC3A192}" sibTransId="{A504174E-6923-422B-90E2-F279A705EE1B}"/>
    <dgm:cxn modelId="{8D540C5D-5425-4BA5-B8AB-D694BA8E73A0}" type="presOf" srcId="{917B3EC3-FAD2-4D0C-9F52-ED4965D76F54}" destId="{6A6BF562-2815-45BC-80DB-3B060AD6A5B9}" srcOrd="0" destOrd="0" presId="urn:microsoft.com/office/officeart/2005/8/layout/vList4"/>
    <dgm:cxn modelId="{AE45A661-0BD1-4570-AF70-BE250C23D083}" type="presOf" srcId="{5FB7F5A6-B3BB-4D37-869D-BFFC8B02EBCF}" destId="{97C0C7DD-63A9-44F6-9157-E1D0E9380650}" srcOrd="1" destOrd="4" presId="urn:microsoft.com/office/officeart/2005/8/layout/vList4"/>
    <dgm:cxn modelId="{964A7D62-62B6-4F12-A3D0-0799F9C4738B}" type="presOf" srcId="{871875A0-FF87-456B-BA2E-3063490DB411}" destId="{F3CE7EA4-ABC7-4761-8422-FFCD62806B22}" srcOrd="0" destOrd="0" presId="urn:microsoft.com/office/officeart/2005/8/layout/vList4"/>
    <dgm:cxn modelId="{8AE81346-2152-4365-928C-A21D89D2E965}" type="presOf" srcId="{61148A99-E425-4EC9-A72B-FE4CC0E7C7B6}" destId="{007B96AB-90C5-49F6-88DC-FB5F3B938C36}" srcOrd="0" destOrd="0" presId="urn:microsoft.com/office/officeart/2005/8/layout/vList4"/>
    <dgm:cxn modelId="{BF1DCE4A-1DFD-4F79-957F-FAE33A6195C9}" srcId="{61148A99-E425-4EC9-A72B-FE4CC0E7C7B6}" destId="{C6E02B44-DC9E-41F9-B4B6-FFB22955D249}" srcOrd="2" destOrd="0" parTransId="{B31133E8-7F73-45BC-9BCC-10964C851260}" sibTransId="{4E58D49A-870A-4093-A088-A2D70D97A9E8}"/>
    <dgm:cxn modelId="{C29F394B-052D-4AED-8801-57708A427A08}" srcId="{61148A99-E425-4EC9-A72B-FE4CC0E7C7B6}" destId="{3EA55D57-DF45-44DB-AE78-B557D414DDA8}" srcOrd="0" destOrd="0" parTransId="{C2CFC17E-FF4A-498A-8151-DF7D1F89BED6}" sibTransId="{E2C415C6-A1CE-4F0F-9725-EE057F3A5925}"/>
    <dgm:cxn modelId="{29793A4D-40BF-4448-9997-EDA6903E7318}" type="presOf" srcId="{FA26E1AD-FC20-4E8D-B08D-C74E7A419EB0}" destId="{F3CE7EA4-ABC7-4761-8422-FFCD62806B22}" srcOrd="0" destOrd="1" presId="urn:microsoft.com/office/officeart/2005/8/layout/vList4"/>
    <dgm:cxn modelId="{149A876F-8DE9-40E1-BEC7-00365EA6D853}" srcId="{61148A99-E425-4EC9-A72B-FE4CC0E7C7B6}" destId="{602235EC-FB28-48DB-9F67-7AD87334506B}" srcOrd="1" destOrd="0" parTransId="{A65D0F5A-6ADB-4537-9768-46EE7FF6357A}" sibTransId="{25615C8F-4FE0-41C6-A659-4AF5ECA0CA8B}"/>
    <dgm:cxn modelId="{D1898D5A-45AC-42FC-B4DC-AD92447DEBA1}" type="presOf" srcId="{C6E02B44-DC9E-41F9-B4B6-FFB22955D249}" destId="{007B96AB-90C5-49F6-88DC-FB5F3B938C36}" srcOrd="0" destOrd="3" presId="urn:microsoft.com/office/officeart/2005/8/layout/vList4"/>
    <dgm:cxn modelId="{061CFD81-19FB-4F65-8F0C-C8FD828D2FC5}" srcId="{871875A0-FF87-456B-BA2E-3063490DB411}" destId="{FA26E1AD-FC20-4E8D-B08D-C74E7A419EB0}" srcOrd="0" destOrd="0" parTransId="{632D3DBE-C360-452C-935D-B02BCE7BCB30}" sibTransId="{29072C30-8F5A-4313-A25C-490AE28A2258}"/>
    <dgm:cxn modelId="{D0DB4B84-DC24-44E5-8F2C-D19C2ED641E6}" type="presOf" srcId="{5FB7F5A6-B3BB-4D37-869D-BFFC8B02EBCF}" destId="{F3CE7EA4-ABC7-4761-8422-FFCD62806B22}" srcOrd="0" destOrd="4" presId="urn:microsoft.com/office/officeart/2005/8/layout/vList4"/>
    <dgm:cxn modelId="{E006E899-3AE1-489E-875D-F06307B63A3D}" type="presOf" srcId="{23386BC3-5E99-42E0-9FF1-82F4D5FE79A4}" destId="{007B96AB-90C5-49F6-88DC-FB5F3B938C36}" srcOrd="0" destOrd="4" presId="urn:microsoft.com/office/officeart/2005/8/layout/vList4"/>
    <dgm:cxn modelId="{A66D6AA5-D3AC-4876-9BEA-D1E318FF368F}" srcId="{61148A99-E425-4EC9-A72B-FE4CC0E7C7B6}" destId="{23386BC3-5E99-42E0-9FF1-82F4D5FE79A4}" srcOrd="3" destOrd="0" parTransId="{99763D36-5B19-4118-8001-69C13D5C4614}" sibTransId="{710E884A-6B24-4EDF-A603-84C53837AA9E}"/>
    <dgm:cxn modelId="{81D781A9-B33B-4835-8B8F-3F52C3047837}" type="presOf" srcId="{23386BC3-5E99-42E0-9FF1-82F4D5FE79A4}" destId="{F0227C01-7DD0-45EC-AF9C-115756E12909}" srcOrd="1" destOrd="4" presId="urn:microsoft.com/office/officeart/2005/8/layout/vList4"/>
    <dgm:cxn modelId="{275891AB-58EA-435E-A515-83A53358E1BE}" type="presOf" srcId="{3EA55D57-DF45-44DB-AE78-B557D414DDA8}" destId="{F0227C01-7DD0-45EC-AF9C-115756E12909}" srcOrd="1" destOrd="1" presId="urn:microsoft.com/office/officeart/2005/8/layout/vList4"/>
    <dgm:cxn modelId="{3E2493B0-2C52-4774-95A9-144DAAD6EF61}" srcId="{917B3EC3-FAD2-4D0C-9F52-ED4965D76F54}" destId="{61148A99-E425-4EC9-A72B-FE4CC0E7C7B6}" srcOrd="0" destOrd="0" parTransId="{D45148F5-DED1-40CB-B803-A7C51F72F91A}" sibTransId="{E2733889-FE8F-4E96-9711-41017B4C79D9}"/>
    <dgm:cxn modelId="{1FF4D1B1-7E85-4CBE-916B-14BFE6A607CE}" type="presOf" srcId="{3EA55D57-DF45-44DB-AE78-B557D414DDA8}" destId="{007B96AB-90C5-49F6-88DC-FB5F3B938C36}" srcOrd="0" destOrd="1" presId="urn:microsoft.com/office/officeart/2005/8/layout/vList4"/>
    <dgm:cxn modelId="{9D5ED9B7-69CC-4DD2-BE0F-A7EB79A294D8}" type="presOf" srcId="{09FCD935-277E-4B28-B4D3-26FA124A1B41}" destId="{F3CE7EA4-ABC7-4761-8422-FFCD62806B22}" srcOrd="0" destOrd="3" presId="urn:microsoft.com/office/officeart/2005/8/layout/vList4"/>
    <dgm:cxn modelId="{45AE2DBE-EFBB-4311-A870-B5EDCA5E820A}" srcId="{871875A0-FF87-456B-BA2E-3063490DB411}" destId="{09FCD935-277E-4B28-B4D3-26FA124A1B41}" srcOrd="2" destOrd="0" parTransId="{CD3C54D0-46D4-4644-B2CC-376A9C085C36}" sibTransId="{76028B02-0E0E-458D-BD8D-1A7882AA3F0B}"/>
    <dgm:cxn modelId="{A1B427CD-57FB-4800-B28F-7C25ECBDF3B1}" type="presOf" srcId="{602235EC-FB28-48DB-9F67-7AD87334506B}" destId="{007B96AB-90C5-49F6-88DC-FB5F3B938C36}" srcOrd="0" destOrd="2" presId="urn:microsoft.com/office/officeart/2005/8/layout/vList4"/>
    <dgm:cxn modelId="{8F16AED0-2154-4DF2-B7EC-DE341D47AF6E}" type="presOf" srcId="{871875A0-FF87-456B-BA2E-3063490DB411}" destId="{97C0C7DD-63A9-44F6-9157-E1D0E9380650}" srcOrd="1" destOrd="0" presId="urn:microsoft.com/office/officeart/2005/8/layout/vList4"/>
    <dgm:cxn modelId="{1EB0F4D0-085F-4ED7-AD60-C02CA1643737}" type="presOf" srcId="{09FCD935-277E-4B28-B4D3-26FA124A1B41}" destId="{97C0C7DD-63A9-44F6-9157-E1D0E9380650}" srcOrd="1" destOrd="3" presId="urn:microsoft.com/office/officeart/2005/8/layout/vList4"/>
    <dgm:cxn modelId="{1BF583D1-C4C1-4E22-B89C-2105A05EA55A}" srcId="{871875A0-FF87-456B-BA2E-3063490DB411}" destId="{5FB7F5A6-B3BB-4D37-869D-BFFC8B02EBCF}" srcOrd="3" destOrd="0" parTransId="{8719C6F1-58F8-4712-AAE7-7BD9101B6CC7}" sibTransId="{1FA815C3-E589-46F6-BEAD-AF51555EEFB8}"/>
    <dgm:cxn modelId="{597FD9DF-5D90-4CA8-81BA-6217B5956061}" type="presOf" srcId="{C6E02B44-DC9E-41F9-B4B6-FFB22955D249}" destId="{F0227C01-7DD0-45EC-AF9C-115756E12909}" srcOrd="1" destOrd="3" presId="urn:microsoft.com/office/officeart/2005/8/layout/vList4"/>
    <dgm:cxn modelId="{048789E8-0DFB-4F2B-8F69-16CB1802A634}" type="presOf" srcId="{61148A99-E425-4EC9-A72B-FE4CC0E7C7B6}" destId="{F0227C01-7DD0-45EC-AF9C-115756E12909}" srcOrd="1" destOrd="0" presId="urn:microsoft.com/office/officeart/2005/8/layout/vList4"/>
    <dgm:cxn modelId="{B994E2EA-D45F-4170-AFC6-A14A70E607E3}" type="presOf" srcId="{FA26E1AD-FC20-4E8D-B08D-C74E7A419EB0}" destId="{97C0C7DD-63A9-44F6-9157-E1D0E9380650}" srcOrd="1" destOrd="1" presId="urn:microsoft.com/office/officeart/2005/8/layout/vList4"/>
    <dgm:cxn modelId="{429AD5EF-D503-4666-BDB1-4FE602836354}" type="presOf" srcId="{602235EC-FB28-48DB-9F67-7AD87334506B}" destId="{F0227C01-7DD0-45EC-AF9C-115756E12909}" srcOrd="1" destOrd="2" presId="urn:microsoft.com/office/officeart/2005/8/layout/vList4"/>
    <dgm:cxn modelId="{E60A4EF0-39D3-44F6-B0CD-191A16FE08EC}" srcId="{917B3EC3-FAD2-4D0C-9F52-ED4965D76F54}" destId="{871875A0-FF87-456B-BA2E-3063490DB411}" srcOrd="1" destOrd="0" parTransId="{BD4D984E-BFEA-486F-A6C4-EFCA557052D1}" sibTransId="{564A1449-1E76-4A1E-AE18-168CD1A4410D}"/>
    <dgm:cxn modelId="{A2A4052D-9463-4A98-9247-F31684D1921D}" type="presParOf" srcId="{6A6BF562-2815-45BC-80DB-3B060AD6A5B9}" destId="{DD69288A-B75A-4E87-937C-201A944E2BC7}" srcOrd="0" destOrd="0" presId="urn:microsoft.com/office/officeart/2005/8/layout/vList4"/>
    <dgm:cxn modelId="{41280CC2-8C81-4EB4-B7A3-1E5430571EF4}" type="presParOf" srcId="{DD69288A-B75A-4E87-937C-201A944E2BC7}" destId="{007B96AB-90C5-49F6-88DC-FB5F3B938C36}" srcOrd="0" destOrd="0" presId="urn:microsoft.com/office/officeart/2005/8/layout/vList4"/>
    <dgm:cxn modelId="{C57BF0E7-E2A2-4D32-A95C-B0EB0BC4307B}" type="presParOf" srcId="{DD69288A-B75A-4E87-937C-201A944E2BC7}" destId="{447FEA19-F7E4-4D8A-A5B0-9B2DFD04520E}" srcOrd="1" destOrd="0" presId="urn:microsoft.com/office/officeart/2005/8/layout/vList4"/>
    <dgm:cxn modelId="{AE6C914E-B992-4450-9307-A47DB9E0B8EC}" type="presParOf" srcId="{DD69288A-B75A-4E87-937C-201A944E2BC7}" destId="{F0227C01-7DD0-45EC-AF9C-115756E12909}" srcOrd="2" destOrd="0" presId="urn:microsoft.com/office/officeart/2005/8/layout/vList4"/>
    <dgm:cxn modelId="{946FC0D3-8A2C-4135-9136-99749CC3F6E2}" type="presParOf" srcId="{6A6BF562-2815-45BC-80DB-3B060AD6A5B9}" destId="{E68C9F53-41AF-48C2-985E-D1B2F3973C82}" srcOrd="1" destOrd="0" presId="urn:microsoft.com/office/officeart/2005/8/layout/vList4"/>
    <dgm:cxn modelId="{3D10FF4C-74FE-44C8-967C-FD024B425015}" type="presParOf" srcId="{6A6BF562-2815-45BC-80DB-3B060AD6A5B9}" destId="{3D3BEC09-4C64-4D6D-89DA-8E78E333B2D4}" srcOrd="2" destOrd="0" presId="urn:microsoft.com/office/officeart/2005/8/layout/vList4"/>
    <dgm:cxn modelId="{357DFC43-E094-4046-B2B0-1FCAF5A69D41}" type="presParOf" srcId="{3D3BEC09-4C64-4D6D-89DA-8E78E333B2D4}" destId="{F3CE7EA4-ABC7-4761-8422-FFCD62806B22}" srcOrd="0" destOrd="0" presId="urn:microsoft.com/office/officeart/2005/8/layout/vList4"/>
    <dgm:cxn modelId="{58C26CB9-78C6-4E4E-9598-045DC0565FF5}" type="presParOf" srcId="{3D3BEC09-4C64-4D6D-89DA-8E78E333B2D4}" destId="{5BFEEE25-6AE9-4903-85E5-AED6C82A9385}" srcOrd="1" destOrd="0" presId="urn:microsoft.com/office/officeart/2005/8/layout/vList4"/>
    <dgm:cxn modelId="{D94A7ACC-6825-4EEA-A896-F80D113A4573}" type="presParOf" srcId="{3D3BEC09-4C64-4D6D-89DA-8E78E333B2D4}" destId="{97C0C7DD-63A9-44F6-9157-E1D0E938065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A3010A-E7EC-461E-AB45-D25047D3528E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A1AD19-904D-4526-AD2C-013FE7574C7F}">
      <dgm:prSet phldrT="[Text]" custT="1"/>
      <dgm:spPr>
        <a:noFill/>
      </dgm:spPr>
      <dgm:t>
        <a:bodyPr/>
        <a:lstStyle/>
        <a:p>
          <a:r>
            <a: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Is the test significance value less than a pre-specified tolerance threshold (e.g., 0.05)?</a:t>
          </a:r>
        </a:p>
      </dgm:t>
    </dgm:pt>
    <dgm:pt modelId="{9CE35A82-9F8D-40B0-87EC-8EB810010968}" type="parTrans" cxnId="{180CBE3B-3B8C-4918-9904-317D9442E213}">
      <dgm:prSet/>
      <dgm:spPr/>
      <dgm:t>
        <a:bodyPr/>
        <a:lstStyle/>
        <a:p>
          <a:endParaRPr lang="en-US"/>
        </a:p>
      </dgm:t>
    </dgm:pt>
    <dgm:pt modelId="{EDC6C49A-C624-499E-A6C7-5036870075D6}" type="sibTrans" cxnId="{180CBE3B-3B8C-4918-9904-317D9442E213}">
      <dgm:prSet/>
      <dgm:spPr/>
      <dgm:t>
        <a:bodyPr/>
        <a:lstStyle/>
        <a:p>
          <a:endParaRPr lang="en-US"/>
        </a:p>
      </dgm:t>
    </dgm:pt>
    <dgm:pt modelId="{6DEB0D7B-B264-4C16-AF0B-DFCAC6179CD2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8F88BCF-C4CC-4363-91F0-8D533FD99EDF}" type="parTrans" cxnId="{11C41E64-A1E4-4B84-AC99-536FFE87D2C6}">
      <dgm:prSet/>
      <dgm:spPr>
        <a:ln w="28575"/>
      </dgm:spPr>
      <dgm:t>
        <a:bodyPr/>
        <a:lstStyle/>
        <a:p>
          <a:endParaRPr lang="en-US"/>
        </a:p>
      </dgm:t>
    </dgm:pt>
    <dgm:pt modelId="{C46EFE33-46F8-4106-9E43-351B92D8AE5E}" type="sibTrans" cxnId="{11C41E64-A1E4-4B84-AC99-536FFE87D2C6}">
      <dgm:prSet/>
      <dgm:spPr/>
      <dgm:t>
        <a:bodyPr/>
        <a:lstStyle/>
        <a:p>
          <a:endParaRPr lang="en-US"/>
        </a:p>
      </dgm:t>
    </dgm:pt>
    <dgm:pt modelId="{B1FC29FB-1640-465F-BF89-2188842B359B}">
      <dgm:prSet phldrT="[Text]" custT="1"/>
      <dgm:spPr>
        <a:blipFill>
          <a:blip xmlns:r="http://schemas.openxmlformats.org/officeDocument/2006/relationships" r:embed="rId2"/>
          <a:stretch>
            <a:fillRect r="-30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0C1B593-34D2-4193-8129-2A155E4F9342}" type="parTrans" cxnId="{E5A52A7B-BA14-4C60-B71D-3BB7A8C59CA3}">
      <dgm:prSet/>
      <dgm:spPr>
        <a:ln w="28575">
          <a:prstDash val="dash"/>
        </a:ln>
      </dgm:spPr>
      <dgm:t>
        <a:bodyPr/>
        <a:lstStyle/>
        <a:p>
          <a:endParaRPr lang="en-US"/>
        </a:p>
      </dgm:t>
    </dgm:pt>
    <dgm:pt modelId="{4DA1A970-7A63-41C3-BB10-9BB05C52E154}" type="sibTrans" cxnId="{E5A52A7B-BA14-4C60-B71D-3BB7A8C59CA3}">
      <dgm:prSet/>
      <dgm:spPr/>
      <dgm:t>
        <a:bodyPr/>
        <a:lstStyle/>
        <a:p>
          <a:endParaRPr lang="en-US"/>
        </a:p>
      </dgm:t>
    </dgm:pt>
    <dgm:pt modelId="{EFDCB5F6-091D-4E35-9F3F-5B05378CB0FE}" type="pres">
      <dgm:prSet presAssocID="{64A3010A-E7EC-461E-AB45-D25047D3528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FF85C8F-9646-4EB9-B1F7-EE0C24ED0516}" type="pres">
      <dgm:prSet presAssocID="{E4A1AD19-904D-4526-AD2C-013FE7574C7F}" presName="root1" presStyleCnt="0"/>
      <dgm:spPr/>
    </dgm:pt>
    <dgm:pt modelId="{02A8269B-2F9E-410D-966B-DB2B6270B491}" type="pres">
      <dgm:prSet presAssocID="{E4A1AD19-904D-4526-AD2C-013FE7574C7F}" presName="LevelOneTextNode" presStyleLbl="node0" presStyleIdx="0" presStyleCnt="1">
        <dgm:presLayoutVars>
          <dgm:chPref val="3"/>
        </dgm:presLayoutVars>
      </dgm:prSet>
      <dgm:spPr/>
    </dgm:pt>
    <dgm:pt modelId="{9092F1B8-B4C9-4DD4-9FEC-F50964271886}" type="pres">
      <dgm:prSet presAssocID="{E4A1AD19-904D-4526-AD2C-013FE7574C7F}" presName="level2hierChild" presStyleCnt="0"/>
      <dgm:spPr/>
    </dgm:pt>
    <dgm:pt modelId="{AA3266EA-F5D7-456A-86C2-52E0DF36B26B}" type="pres">
      <dgm:prSet presAssocID="{38F88BCF-C4CC-4363-91F0-8D533FD99EDF}" presName="conn2-1" presStyleLbl="parChTrans1D2" presStyleIdx="0" presStyleCnt="2"/>
      <dgm:spPr/>
    </dgm:pt>
    <dgm:pt modelId="{EA230117-7B1C-42F7-978B-9BBC10544ACE}" type="pres">
      <dgm:prSet presAssocID="{38F88BCF-C4CC-4363-91F0-8D533FD99EDF}" presName="connTx" presStyleLbl="parChTrans1D2" presStyleIdx="0" presStyleCnt="2"/>
      <dgm:spPr/>
    </dgm:pt>
    <dgm:pt modelId="{B0F3A49C-69F7-439E-A61A-238046B8F87C}" type="pres">
      <dgm:prSet presAssocID="{6DEB0D7B-B264-4C16-AF0B-DFCAC6179CD2}" presName="root2" presStyleCnt="0"/>
      <dgm:spPr/>
    </dgm:pt>
    <dgm:pt modelId="{8C79AFFC-9FE8-4CB9-A07D-290286039C1C}" type="pres">
      <dgm:prSet presAssocID="{6DEB0D7B-B264-4C16-AF0B-DFCAC6179CD2}" presName="LevelTwoTextNode" presStyleLbl="node2" presStyleIdx="0" presStyleCnt="2">
        <dgm:presLayoutVars>
          <dgm:chPref val="3"/>
        </dgm:presLayoutVars>
      </dgm:prSet>
      <dgm:spPr/>
    </dgm:pt>
    <dgm:pt modelId="{B698FCE8-4012-4611-A30D-49A0D12FD7D5}" type="pres">
      <dgm:prSet presAssocID="{6DEB0D7B-B264-4C16-AF0B-DFCAC6179CD2}" presName="level3hierChild" presStyleCnt="0"/>
      <dgm:spPr/>
    </dgm:pt>
    <dgm:pt modelId="{D2CBCE26-F590-45E0-951C-DEEF9C7D6D5A}" type="pres">
      <dgm:prSet presAssocID="{90C1B593-34D2-4193-8129-2A155E4F9342}" presName="conn2-1" presStyleLbl="parChTrans1D2" presStyleIdx="1" presStyleCnt="2"/>
      <dgm:spPr/>
    </dgm:pt>
    <dgm:pt modelId="{522DAFEF-1FF5-49F8-9152-251B59450011}" type="pres">
      <dgm:prSet presAssocID="{90C1B593-34D2-4193-8129-2A155E4F9342}" presName="connTx" presStyleLbl="parChTrans1D2" presStyleIdx="1" presStyleCnt="2"/>
      <dgm:spPr/>
    </dgm:pt>
    <dgm:pt modelId="{EE4B82DA-2A38-4553-87B4-0411D48E942A}" type="pres">
      <dgm:prSet presAssocID="{B1FC29FB-1640-465F-BF89-2188842B359B}" presName="root2" presStyleCnt="0"/>
      <dgm:spPr/>
    </dgm:pt>
    <dgm:pt modelId="{877DF709-0037-40D5-A6B5-56E4A3569182}" type="pres">
      <dgm:prSet presAssocID="{B1FC29FB-1640-465F-BF89-2188842B359B}" presName="LevelTwoTextNode" presStyleLbl="node2" presStyleIdx="1" presStyleCnt="2">
        <dgm:presLayoutVars>
          <dgm:chPref val="3"/>
        </dgm:presLayoutVars>
      </dgm:prSet>
      <dgm:spPr/>
    </dgm:pt>
    <dgm:pt modelId="{9CF5D1CD-0788-465D-A37E-EB15253BF363}" type="pres">
      <dgm:prSet presAssocID="{B1FC29FB-1640-465F-BF89-2188842B359B}" presName="level3hierChild" presStyleCnt="0"/>
      <dgm:spPr/>
    </dgm:pt>
  </dgm:ptLst>
  <dgm:cxnLst>
    <dgm:cxn modelId="{B842D01A-5D87-4BC7-A76B-0F25A1D6763C}" type="presOf" srcId="{B1FC29FB-1640-465F-BF89-2188842B359B}" destId="{877DF709-0037-40D5-A6B5-56E4A3569182}" srcOrd="0" destOrd="0" presId="urn:microsoft.com/office/officeart/2005/8/layout/hierarchy2"/>
    <dgm:cxn modelId="{180CBE3B-3B8C-4918-9904-317D9442E213}" srcId="{64A3010A-E7EC-461E-AB45-D25047D3528E}" destId="{E4A1AD19-904D-4526-AD2C-013FE7574C7F}" srcOrd="0" destOrd="0" parTransId="{9CE35A82-9F8D-40B0-87EC-8EB810010968}" sibTransId="{EDC6C49A-C624-499E-A6C7-5036870075D6}"/>
    <dgm:cxn modelId="{11C41E64-A1E4-4B84-AC99-536FFE87D2C6}" srcId="{E4A1AD19-904D-4526-AD2C-013FE7574C7F}" destId="{6DEB0D7B-B264-4C16-AF0B-DFCAC6179CD2}" srcOrd="0" destOrd="0" parTransId="{38F88BCF-C4CC-4363-91F0-8D533FD99EDF}" sibTransId="{C46EFE33-46F8-4106-9E43-351B92D8AE5E}"/>
    <dgm:cxn modelId="{2221FA72-BED1-4151-AF3E-C6E5111C260F}" type="presOf" srcId="{38F88BCF-C4CC-4363-91F0-8D533FD99EDF}" destId="{EA230117-7B1C-42F7-978B-9BBC10544ACE}" srcOrd="1" destOrd="0" presId="urn:microsoft.com/office/officeart/2005/8/layout/hierarchy2"/>
    <dgm:cxn modelId="{E5A52A7B-BA14-4C60-B71D-3BB7A8C59CA3}" srcId="{E4A1AD19-904D-4526-AD2C-013FE7574C7F}" destId="{B1FC29FB-1640-465F-BF89-2188842B359B}" srcOrd="1" destOrd="0" parTransId="{90C1B593-34D2-4193-8129-2A155E4F9342}" sibTransId="{4DA1A970-7A63-41C3-BB10-9BB05C52E154}"/>
    <dgm:cxn modelId="{E65B5F86-2D52-44C8-95A9-CA37C020C2EC}" type="presOf" srcId="{64A3010A-E7EC-461E-AB45-D25047D3528E}" destId="{EFDCB5F6-091D-4E35-9F3F-5B05378CB0FE}" srcOrd="0" destOrd="0" presId="urn:microsoft.com/office/officeart/2005/8/layout/hierarchy2"/>
    <dgm:cxn modelId="{C68BAE8A-9C84-4EF5-8D7F-BFE2687AB21F}" type="presOf" srcId="{38F88BCF-C4CC-4363-91F0-8D533FD99EDF}" destId="{AA3266EA-F5D7-456A-86C2-52E0DF36B26B}" srcOrd="0" destOrd="0" presId="urn:microsoft.com/office/officeart/2005/8/layout/hierarchy2"/>
    <dgm:cxn modelId="{9C25B89D-9C92-4C08-896D-93926A7178E0}" type="presOf" srcId="{90C1B593-34D2-4193-8129-2A155E4F9342}" destId="{522DAFEF-1FF5-49F8-9152-251B59450011}" srcOrd="1" destOrd="0" presId="urn:microsoft.com/office/officeart/2005/8/layout/hierarchy2"/>
    <dgm:cxn modelId="{519BEDBE-B6EE-4B6A-B7B7-92FB024D9B3F}" type="presOf" srcId="{90C1B593-34D2-4193-8129-2A155E4F9342}" destId="{D2CBCE26-F590-45E0-951C-DEEF9C7D6D5A}" srcOrd="0" destOrd="0" presId="urn:microsoft.com/office/officeart/2005/8/layout/hierarchy2"/>
    <dgm:cxn modelId="{E023EAF0-242C-4D83-AC14-D5ABEE5BE5A1}" type="presOf" srcId="{6DEB0D7B-B264-4C16-AF0B-DFCAC6179CD2}" destId="{8C79AFFC-9FE8-4CB9-A07D-290286039C1C}" srcOrd="0" destOrd="0" presId="urn:microsoft.com/office/officeart/2005/8/layout/hierarchy2"/>
    <dgm:cxn modelId="{4D3C4AFA-85A3-45FF-8D35-7A0B11751ED5}" type="presOf" srcId="{E4A1AD19-904D-4526-AD2C-013FE7574C7F}" destId="{02A8269B-2F9E-410D-966B-DB2B6270B491}" srcOrd="0" destOrd="0" presId="urn:microsoft.com/office/officeart/2005/8/layout/hierarchy2"/>
    <dgm:cxn modelId="{4699225C-7F45-4FA9-B0A1-ED3E2A001054}" type="presParOf" srcId="{EFDCB5F6-091D-4E35-9F3F-5B05378CB0FE}" destId="{CFF85C8F-9646-4EB9-B1F7-EE0C24ED0516}" srcOrd="0" destOrd="0" presId="urn:microsoft.com/office/officeart/2005/8/layout/hierarchy2"/>
    <dgm:cxn modelId="{C66D7772-DB35-4411-9724-3715AD170CDD}" type="presParOf" srcId="{CFF85C8F-9646-4EB9-B1F7-EE0C24ED0516}" destId="{02A8269B-2F9E-410D-966B-DB2B6270B491}" srcOrd="0" destOrd="0" presId="urn:microsoft.com/office/officeart/2005/8/layout/hierarchy2"/>
    <dgm:cxn modelId="{0E8FEBBC-3164-46B9-A1C7-6AA0A3FD68DB}" type="presParOf" srcId="{CFF85C8F-9646-4EB9-B1F7-EE0C24ED0516}" destId="{9092F1B8-B4C9-4DD4-9FEC-F50964271886}" srcOrd="1" destOrd="0" presId="urn:microsoft.com/office/officeart/2005/8/layout/hierarchy2"/>
    <dgm:cxn modelId="{02CD00A7-C9AB-4860-ACCD-D23732AF096C}" type="presParOf" srcId="{9092F1B8-B4C9-4DD4-9FEC-F50964271886}" destId="{AA3266EA-F5D7-456A-86C2-52E0DF36B26B}" srcOrd="0" destOrd="0" presId="urn:microsoft.com/office/officeart/2005/8/layout/hierarchy2"/>
    <dgm:cxn modelId="{11106F64-6AB7-4143-BD9D-4474D036322A}" type="presParOf" srcId="{AA3266EA-F5D7-456A-86C2-52E0DF36B26B}" destId="{EA230117-7B1C-42F7-978B-9BBC10544ACE}" srcOrd="0" destOrd="0" presId="urn:microsoft.com/office/officeart/2005/8/layout/hierarchy2"/>
    <dgm:cxn modelId="{FBE83F73-67A2-44B4-BCF8-D77FE9584DFC}" type="presParOf" srcId="{9092F1B8-B4C9-4DD4-9FEC-F50964271886}" destId="{B0F3A49C-69F7-439E-A61A-238046B8F87C}" srcOrd="1" destOrd="0" presId="urn:microsoft.com/office/officeart/2005/8/layout/hierarchy2"/>
    <dgm:cxn modelId="{C2FFB85D-877E-4891-9C3B-9AC2B6A2A84B}" type="presParOf" srcId="{B0F3A49C-69F7-439E-A61A-238046B8F87C}" destId="{8C79AFFC-9FE8-4CB9-A07D-290286039C1C}" srcOrd="0" destOrd="0" presId="urn:microsoft.com/office/officeart/2005/8/layout/hierarchy2"/>
    <dgm:cxn modelId="{1953E492-25BD-440D-9874-8B1424C0F695}" type="presParOf" srcId="{B0F3A49C-69F7-439E-A61A-238046B8F87C}" destId="{B698FCE8-4012-4611-A30D-49A0D12FD7D5}" srcOrd="1" destOrd="0" presId="urn:microsoft.com/office/officeart/2005/8/layout/hierarchy2"/>
    <dgm:cxn modelId="{5D7FAB98-E087-4B8B-B1B9-B8AFE4D929C7}" type="presParOf" srcId="{9092F1B8-B4C9-4DD4-9FEC-F50964271886}" destId="{D2CBCE26-F590-45E0-951C-DEEF9C7D6D5A}" srcOrd="2" destOrd="0" presId="urn:microsoft.com/office/officeart/2005/8/layout/hierarchy2"/>
    <dgm:cxn modelId="{C12A61AB-6351-476A-8ED4-2AB1C7349D0B}" type="presParOf" srcId="{D2CBCE26-F590-45E0-951C-DEEF9C7D6D5A}" destId="{522DAFEF-1FF5-49F8-9152-251B59450011}" srcOrd="0" destOrd="0" presId="urn:microsoft.com/office/officeart/2005/8/layout/hierarchy2"/>
    <dgm:cxn modelId="{9F0C790A-7586-4489-B3BE-E9B33BD2F044}" type="presParOf" srcId="{9092F1B8-B4C9-4DD4-9FEC-F50964271886}" destId="{EE4B82DA-2A38-4553-87B4-0411D48E942A}" srcOrd="3" destOrd="0" presId="urn:microsoft.com/office/officeart/2005/8/layout/hierarchy2"/>
    <dgm:cxn modelId="{8557C3DC-B589-4EF3-A451-5909E774779E}" type="presParOf" srcId="{EE4B82DA-2A38-4553-87B4-0411D48E942A}" destId="{877DF709-0037-40D5-A6B5-56E4A3569182}" srcOrd="0" destOrd="0" presId="urn:microsoft.com/office/officeart/2005/8/layout/hierarchy2"/>
    <dgm:cxn modelId="{91602479-E6CF-4A93-A3FD-641B6DEF1A11}" type="presParOf" srcId="{EE4B82DA-2A38-4553-87B4-0411D48E942A}" destId="{9CF5D1CD-0788-465D-A37E-EB15253BF363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12B74-8364-494A-AFBD-24EA494A8CA5}">
      <dsp:nvSpPr>
        <dsp:cNvPr id="0" name=""/>
        <dsp:cNvSpPr/>
      </dsp:nvSpPr>
      <dsp:spPr>
        <a:xfrm>
          <a:off x="3544" y="0"/>
          <a:ext cx="15769780" cy="199507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80000"/>
          </a:schemeClr>
        </a:solidFill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2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odds of an Event is the ratio by dividing the probability of the Event occurring by the probability of the Non-Event occurring</a:t>
          </a:r>
        </a:p>
      </dsp:txBody>
      <dsp:txXfrm>
        <a:off x="61978" y="58434"/>
        <a:ext cx="15652912" cy="1878203"/>
      </dsp:txXfrm>
    </dsp:sp>
    <dsp:sp modelId="{290881D2-ECA3-4BE1-BEFD-B5D378421FC3}">
      <dsp:nvSpPr>
        <dsp:cNvPr id="0" name=""/>
        <dsp:cNvSpPr/>
      </dsp:nvSpPr>
      <dsp:spPr>
        <a:xfrm>
          <a:off x="1809" y="2265967"/>
          <a:ext cx="10301308" cy="199507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80000"/>
          </a:schemeClr>
        </a:solidFill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2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Suppose the probability of the Event occurring is</a:t>
          </a:r>
          <a:b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14:m xmlns:a14="http://schemas.microsoft.com/office/drawing/2010/main">
            <m:oMath xmlns:m="http://schemas.openxmlformats.org/officeDocument/2006/math">
              <m:r>
                <a:rPr lang="en-US" sz="3600" b="0" i="0" kern="120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0</m:t>
              </m:r>
              <m:r>
                <a:rPr lang="en-US" sz="36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r>
                <a:rPr lang="en-US" sz="36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𝑝</m:t>
              </m:r>
              <m:r>
                <a:rPr lang="en-US" sz="36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≤1</m:t>
              </m:r>
            </m:oMath>
          </a14:m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, the Odds are </a:t>
          </a:r>
          <a14:m xmlns:a14="http://schemas.microsoft.com/office/drawing/2010/main">
            <m:oMath xmlns:m="http://schemas.openxmlformats.org/officeDocument/2006/math">
              <m:f>
                <m:fPr>
                  <m:type m:val="lin"/>
                  <m:ctrlPr>
                    <a:rPr lang="en-US" sz="3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3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</m:num>
                <m:den>
                  <m:d>
                    <m:dPr>
                      <m:ctrlPr>
                        <a:rPr lang="en-US" sz="360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36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36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e>
                  </m:d>
                </m:den>
              </m:f>
            </m:oMath>
          </a14:m>
          <a:endParaRPr lang="en-US" sz="3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60243" y="2324401"/>
        <a:ext cx="10184440" cy="1878203"/>
      </dsp:txXfrm>
    </dsp:sp>
    <dsp:sp modelId="{826BA23C-8A03-492B-9356-72876768EE5C}">
      <dsp:nvSpPr>
        <dsp:cNvPr id="0" name=""/>
        <dsp:cNvSpPr/>
      </dsp:nvSpPr>
      <dsp:spPr>
        <a:xfrm>
          <a:off x="1809" y="4531035"/>
          <a:ext cx="5044715" cy="199507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80000"/>
          </a:schemeClr>
        </a:solidFill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12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Event will never occur, i.e., </a:t>
          </a:r>
          <a14:m xmlns:a14="http://schemas.microsoft.com/office/drawing/2010/main">
            <m:oMath xmlns:m="http://schemas.openxmlformats.org/officeDocument/2006/math">
              <m:r>
                <a:rPr lang="en-US" sz="32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𝑝</m:t>
              </m:r>
              <m:r>
                <a:rPr lang="en-US" sz="3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=0</m:t>
              </m:r>
            </m:oMath>
          </a14:m>
          <a:r>
            <a: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, then Odds = 0</a:t>
          </a:r>
        </a:p>
      </dsp:txBody>
      <dsp:txXfrm>
        <a:off x="60243" y="4589469"/>
        <a:ext cx="4927847" cy="1878203"/>
      </dsp:txXfrm>
    </dsp:sp>
    <dsp:sp modelId="{4AAA9E47-BDFB-45FB-8B31-7AC7CF439280}">
      <dsp:nvSpPr>
        <dsp:cNvPr id="0" name=""/>
        <dsp:cNvSpPr/>
      </dsp:nvSpPr>
      <dsp:spPr>
        <a:xfrm>
          <a:off x="5258403" y="4531035"/>
          <a:ext cx="5044715" cy="199507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80000"/>
          </a:schemeClr>
        </a:solidFill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12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50/50 Event chance, i.e., </a:t>
          </a:r>
          <a14:m xmlns:a14="http://schemas.microsoft.com/office/drawing/2010/main">
            <m:oMath xmlns:m="http://schemas.openxmlformats.org/officeDocument/2006/math">
              <m:r>
                <a:rPr lang="en-US" sz="3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𝑝</m:t>
              </m:r>
              <m:r>
                <a:rPr lang="en-US" sz="32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32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32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</m:t>
                  </m:r>
                </m:num>
                <m:den>
                  <m:r>
                    <a:rPr lang="en-US" sz="32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den>
              </m:f>
            </m:oMath>
          </a14:m>
          <a:r>
            <a: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, then Odds = 1.  </a:t>
          </a:r>
        </a:p>
      </dsp:txBody>
      <dsp:txXfrm>
        <a:off x="5316837" y="4589469"/>
        <a:ext cx="4927847" cy="1878203"/>
      </dsp:txXfrm>
    </dsp:sp>
    <dsp:sp modelId="{C4160F3E-AEB1-4FCD-8AC5-C51D22B31D5C}">
      <dsp:nvSpPr>
        <dsp:cNvPr id="0" name=""/>
        <dsp:cNvSpPr/>
      </dsp:nvSpPr>
      <dsp:spPr>
        <a:xfrm>
          <a:off x="10726874" y="2265967"/>
          <a:ext cx="5044715" cy="199507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80000"/>
          </a:schemeClr>
        </a:solidFill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2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Odds are a number in the interval 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"/>
                  <m:ctrlPr>
                    <a:rPr lang="en-US" sz="3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3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</m:t>
                  </m:r>
                </m:e>
              </m:d>
              <m:r>
                <a:rPr lang="en-US" sz="36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,</m:t>
              </m:r>
              <m:r>
                <a:rPr lang="en-US" sz="36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∞)</m:t>
              </m:r>
            </m:oMath>
          </a14:m>
          <a:endParaRPr lang="en-US" sz="3600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0785308" y="2324401"/>
        <a:ext cx="4927847" cy="1878203"/>
      </dsp:txXfrm>
    </dsp:sp>
    <dsp:sp modelId="{E73F42E0-CEF1-4602-A6BB-DF495930B416}">
      <dsp:nvSpPr>
        <dsp:cNvPr id="0" name=""/>
        <dsp:cNvSpPr/>
      </dsp:nvSpPr>
      <dsp:spPr>
        <a:xfrm>
          <a:off x="10726874" y="4531035"/>
          <a:ext cx="5044715" cy="199507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80000"/>
          </a:schemeClr>
        </a:solidFill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12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Event will surely occur, i.e., </a:t>
          </a:r>
          <a14:m xmlns:a14="http://schemas.microsoft.com/office/drawing/2010/main">
            <m:oMath xmlns:m="http://schemas.openxmlformats.org/officeDocument/2006/math">
              <m:r>
                <a:rPr lang="en-US" sz="32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𝑝</m:t>
              </m:r>
              <m:r>
                <a:rPr lang="en-US" sz="320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=1</m:t>
              </m:r>
            </m:oMath>
          </a14:m>
          <a:r>
            <a: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, then Odds = </a:t>
          </a:r>
          <a14:m xmlns:a14="http://schemas.microsoft.com/office/drawing/2010/main">
            <m:oMath xmlns:m="http://schemas.openxmlformats.org/officeDocument/2006/math">
              <m:r>
                <a:rPr lang="en-US" sz="3200" i="1" kern="1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∞</m:t>
              </m:r>
            </m:oMath>
          </a14:m>
          <a:endParaRPr lang="en-US" sz="3200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0785308" y="4589469"/>
        <a:ext cx="4927847" cy="1878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CB4D9-47DB-4DDE-A13A-909D24F26CD9}">
      <dsp:nvSpPr>
        <dsp:cNvPr id="0" name=""/>
        <dsp:cNvSpPr/>
      </dsp:nvSpPr>
      <dsp:spPr>
        <a:xfrm>
          <a:off x="0" y="0"/>
          <a:ext cx="15773400" cy="2039689"/>
        </a:xfrm>
        <a:prstGeom prst="roundRect">
          <a:avLst>
            <a:gd name="adj" fmla="val 10000"/>
          </a:avLst>
        </a:prstGeom>
        <a:noFill/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Marketing Campaign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What are the factors that influence a consumer’s purchase behavior?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How do the factors affect the propensity to purchase?</a:t>
          </a:r>
        </a:p>
      </dsp:txBody>
      <dsp:txXfrm>
        <a:off x="3358648" y="0"/>
        <a:ext cx="12414751" cy="2039689"/>
      </dsp:txXfrm>
    </dsp:sp>
    <dsp:sp modelId="{0F98C8B6-CB84-49C6-A644-465ECDAEEFB4}">
      <dsp:nvSpPr>
        <dsp:cNvPr id="0" name=""/>
        <dsp:cNvSpPr/>
      </dsp:nvSpPr>
      <dsp:spPr>
        <a:xfrm>
          <a:off x="203968" y="203968"/>
          <a:ext cx="3154680" cy="163175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C568D-EF2A-4A08-A228-FA99D5CD7357}">
      <dsp:nvSpPr>
        <dsp:cNvPr id="0" name=""/>
        <dsp:cNvSpPr/>
      </dsp:nvSpPr>
      <dsp:spPr>
        <a:xfrm>
          <a:off x="0" y="2243658"/>
          <a:ext cx="15773400" cy="2039689"/>
        </a:xfrm>
        <a:prstGeom prst="roundRect">
          <a:avLst>
            <a:gd name="adj" fmla="val 10000"/>
          </a:avLst>
        </a:prstGeom>
        <a:noFill/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Insurance Policy Churn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What are the attributes in an insurance policy that best predict churn?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What is the customer profile that can maximize policy retention?</a:t>
          </a:r>
        </a:p>
      </dsp:txBody>
      <dsp:txXfrm>
        <a:off x="3358648" y="2243658"/>
        <a:ext cx="12414751" cy="2039689"/>
      </dsp:txXfrm>
    </dsp:sp>
    <dsp:sp modelId="{8F98C9C7-41F4-45DE-B74F-720FECCD5C7E}">
      <dsp:nvSpPr>
        <dsp:cNvPr id="0" name=""/>
        <dsp:cNvSpPr/>
      </dsp:nvSpPr>
      <dsp:spPr>
        <a:xfrm>
          <a:off x="203968" y="2447627"/>
          <a:ext cx="3154680" cy="163175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FBD07-2D96-4AF8-9BE3-C6B260840F4A}">
      <dsp:nvSpPr>
        <dsp:cNvPr id="0" name=""/>
        <dsp:cNvSpPr/>
      </dsp:nvSpPr>
      <dsp:spPr>
        <a:xfrm>
          <a:off x="0" y="4487317"/>
          <a:ext cx="15773400" cy="2039689"/>
        </a:xfrm>
        <a:prstGeom prst="roundRect">
          <a:avLst>
            <a:gd name="adj" fmla="val 10000"/>
          </a:avLst>
        </a:prstGeom>
        <a:noFill/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Political Election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What are the demographic features that can drive election results?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How can we leverage the features to favor one candidate over another?</a:t>
          </a:r>
        </a:p>
      </dsp:txBody>
      <dsp:txXfrm>
        <a:off x="3358648" y="4487317"/>
        <a:ext cx="12414751" cy="2039689"/>
      </dsp:txXfrm>
    </dsp:sp>
    <dsp:sp modelId="{CD8403E9-7590-4E78-B387-8D54F416D953}">
      <dsp:nvSpPr>
        <dsp:cNvPr id="0" name=""/>
        <dsp:cNvSpPr/>
      </dsp:nvSpPr>
      <dsp:spPr>
        <a:xfrm>
          <a:off x="203968" y="4691286"/>
          <a:ext cx="3154680" cy="163175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3EDD6-051D-438D-BA4F-D35B63CFCF8F}">
      <dsp:nvSpPr>
        <dsp:cNvPr id="0" name=""/>
        <dsp:cNvSpPr/>
      </dsp:nvSpPr>
      <dsp:spPr>
        <a:xfrm>
          <a:off x="0" y="0"/>
          <a:ext cx="15773400" cy="2039689"/>
        </a:xfrm>
        <a:prstGeom prst="roundRect">
          <a:avLst>
            <a:gd name="adj" fmla="val 10000"/>
          </a:avLst>
        </a:prstGeom>
        <a:noFill/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Null Hypothesis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Given a pair of nested models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0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00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𝑀</m:t>
                  </m:r>
                </m:e>
                <m:sub>
                  <m:r>
                    <a:rPr lang="en-US" sz="300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</m:t>
                  </m:r>
                </m:sub>
              </m:sSub>
              <m:r>
                <a:rPr lang="en-US" sz="3000" i="1" kern="120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⊆</m:t>
              </m:r>
              <m:sSub>
                <m:sSubPr>
                  <m:ctrlPr>
                    <a:rPr lang="en-US" sz="300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00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𝑀</m:t>
                  </m:r>
                </m:e>
                <m:sub>
                  <m:r>
                    <a:rPr lang="en-US" sz="30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endParaRPr lang="en-US" sz="3000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predictors in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0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00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𝑀</m:t>
                  </m:r>
                </m:e>
                <m:sub>
                  <m:r>
                    <a:rPr lang="en-US" sz="30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en-US" sz="30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that are not in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0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00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𝑀</m:t>
                  </m:r>
                </m:e>
                <m:sub>
                  <m:r>
                    <a:rPr lang="en-US" sz="30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</m:t>
                  </m:r>
                </m:sub>
              </m:sSub>
            </m:oMath>
          </a14:m>
          <a:r>
            <a:rPr lang="en-US" sz="30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have zero parameter values </a:t>
          </a:r>
        </a:p>
      </dsp:txBody>
      <dsp:txXfrm>
        <a:off x="3358648" y="0"/>
        <a:ext cx="12414751" cy="2039689"/>
      </dsp:txXfrm>
    </dsp:sp>
    <dsp:sp modelId="{21E78AD0-8FBE-4329-8802-FDDD4F784558}">
      <dsp:nvSpPr>
        <dsp:cNvPr id="0" name=""/>
        <dsp:cNvSpPr/>
      </dsp:nvSpPr>
      <dsp:spPr>
        <a:xfrm>
          <a:off x="203968" y="203968"/>
          <a:ext cx="3154680" cy="163175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6000" r="-6000"/>
          </a:stretch>
        </a:blipFill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1D695-38EE-4108-95BF-DD91E97D166D}">
      <dsp:nvSpPr>
        <dsp:cNvPr id="0" name=""/>
        <dsp:cNvSpPr/>
      </dsp:nvSpPr>
      <dsp:spPr>
        <a:xfrm>
          <a:off x="0" y="2201661"/>
          <a:ext cx="15773400" cy="2039689"/>
        </a:xfrm>
        <a:prstGeom prst="roundRect">
          <a:avLst>
            <a:gd name="adj" fmla="val 10000"/>
          </a:avLst>
        </a:prstGeom>
        <a:noFill/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Test Statistic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en-US" sz="30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𝐷</m:t>
              </m:r>
              <m:r>
                <a:rPr lang="en-US" sz="30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=2</m:t>
              </m:r>
              <m:d>
                <m:dPr>
                  <m:ctrlPr>
                    <a:rPr lang="en-US" sz="30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30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𝑙𝑙𝑘</m:t>
                  </m:r>
                  <m:d>
                    <m:dPr>
                      <m:ctrlPr>
                        <a:rPr lang="en-US" sz="30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sz="300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0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e>
                  </m:d>
                  <m:r>
                    <a:rPr lang="en-US" sz="30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30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𝑙𝑙𝑘</m:t>
                  </m:r>
                  <m:d>
                    <m:dPr>
                      <m:ctrlPr>
                        <a:rPr lang="en-US" sz="30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sz="300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0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e>
                  </m:d>
                </m:e>
              </m:d>
            </m:oMath>
          </a14:m>
          <a:r>
            <a:rPr lang="en-US" sz="30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where </a:t>
          </a:r>
          <a14:m xmlns:a14="http://schemas.microsoft.com/office/drawing/2010/main">
            <m:oMath xmlns:m="http://schemas.openxmlformats.org/officeDocument/2006/math">
              <m:r>
                <a:rPr lang="en-US" sz="30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m:t>𝑙𝑙𝑘</m:t>
              </m:r>
              <m:r>
                <a:rPr lang="en-US" sz="300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m:t>()</m:t>
              </m:r>
            </m:oMath>
          </a14:m>
          <a:r>
            <a:rPr lang="en-US" sz="30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the log-likelihood of a model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Degree of Freedom </a:t>
          </a:r>
          <a:r>
            <a:rPr lang="en-US" sz="3000" i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DF</a:t>
          </a:r>
          <a:r>
            <a:rPr lang="en-US" sz="30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the number of parameters in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0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00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𝑀</m:t>
                  </m:r>
                </m:e>
                <m:sub>
                  <m:r>
                    <a:rPr lang="en-US" sz="30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en-US" sz="30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that are not in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0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00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𝑀</m:t>
                  </m:r>
                </m:e>
                <m:sub>
                  <m:r>
                    <a:rPr lang="en-US" sz="30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</m:t>
                  </m:r>
                </m:sub>
              </m:sSub>
            </m:oMath>
          </a14:m>
          <a:r>
            <a:rPr lang="en-US" sz="30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 </a:t>
          </a:r>
        </a:p>
      </dsp:txBody>
      <dsp:txXfrm>
        <a:off x="3358648" y="2201661"/>
        <a:ext cx="12414751" cy="2039689"/>
      </dsp:txXfrm>
    </dsp:sp>
    <dsp:sp modelId="{174A693E-52CC-458B-9D30-2D47F1C00120}">
      <dsp:nvSpPr>
        <dsp:cNvPr id="0" name=""/>
        <dsp:cNvSpPr/>
      </dsp:nvSpPr>
      <dsp:spPr>
        <a:xfrm>
          <a:off x="203968" y="2447627"/>
          <a:ext cx="3154680" cy="163175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A52DB-BDCD-4372-B2D2-771E448F7F39}">
      <dsp:nvSpPr>
        <dsp:cNvPr id="0" name=""/>
        <dsp:cNvSpPr/>
      </dsp:nvSpPr>
      <dsp:spPr>
        <a:xfrm>
          <a:off x="0" y="4487317"/>
          <a:ext cx="15773400" cy="2039689"/>
        </a:xfrm>
        <a:prstGeom prst="roundRect">
          <a:avLst>
            <a:gd name="adj" fmla="val 10000"/>
          </a:avLst>
        </a:prstGeom>
        <a:noFill/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Test Significance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en-US" sz="30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𝐷</m:t>
              </m:r>
            </m:oMath>
          </a14:m>
          <a:r>
            <a:rPr lang="en-US" sz="30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follows a Chi-squares distribution with Degree of Freedom </a:t>
          </a:r>
          <a:r>
            <a:rPr lang="en-US" sz="3000" i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DF</a:t>
          </a:r>
          <a:r>
            <a:rPr lang="en-US" sz="30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 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Significance is upper tail probability of the Chi-squares distribution</a:t>
          </a:r>
        </a:p>
      </dsp:txBody>
      <dsp:txXfrm>
        <a:off x="3358648" y="4487317"/>
        <a:ext cx="12414751" cy="2039689"/>
      </dsp:txXfrm>
    </dsp:sp>
    <dsp:sp modelId="{448BC1B1-D2C9-454C-81F4-62D418EE5E92}">
      <dsp:nvSpPr>
        <dsp:cNvPr id="0" name=""/>
        <dsp:cNvSpPr/>
      </dsp:nvSpPr>
      <dsp:spPr>
        <a:xfrm>
          <a:off x="203968" y="4691286"/>
          <a:ext cx="3154680" cy="163175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2000" r="-2000"/>
          </a:stretch>
        </a:blipFill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A8269B-2F9E-410D-966B-DB2B6270B491}">
      <dsp:nvSpPr>
        <dsp:cNvPr id="0" name=""/>
        <dsp:cNvSpPr/>
      </dsp:nvSpPr>
      <dsp:spPr>
        <a:xfrm>
          <a:off x="605007" y="1746484"/>
          <a:ext cx="6068076" cy="3034038"/>
        </a:xfrm>
        <a:prstGeom prst="roundRect">
          <a:avLst>
            <a:gd name="adj" fmla="val 10000"/>
          </a:avLst>
        </a:prstGeom>
        <a:noFill/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Is the test significance value less than a pre-specified tolerance threshold (e.g., 0.05)?</a:t>
          </a:r>
        </a:p>
      </dsp:txBody>
      <dsp:txXfrm>
        <a:off x="693871" y="1835348"/>
        <a:ext cx="5890348" cy="2856310"/>
      </dsp:txXfrm>
    </dsp:sp>
    <dsp:sp modelId="{AA3266EA-F5D7-456A-86C2-52E0DF36B26B}">
      <dsp:nvSpPr>
        <dsp:cNvPr id="0" name=""/>
        <dsp:cNvSpPr/>
      </dsp:nvSpPr>
      <dsp:spPr>
        <a:xfrm rot="19457599">
          <a:off x="6392128" y="2349381"/>
          <a:ext cx="2989143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2989143" y="41835"/>
              </a:lnTo>
            </a:path>
          </a:pathLst>
        </a:custGeom>
        <a:noFill/>
        <a:ln w="28575" cap="flat" cmpd="dbl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811971" y="2316488"/>
        <a:ext cx="149457" cy="149457"/>
      </dsp:txXfrm>
    </dsp:sp>
    <dsp:sp modelId="{8C79AFFC-9FE8-4CB9-A07D-290286039C1C}">
      <dsp:nvSpPr>
        <dsp:cNvPr id="0" name=""/>
        <dsp:cNvSpPr/>
      </dsp:nvSpPr>
      <dsp:spPr>
        <a:xfrm>
          <a:off x="9100315" y="1912"/>
          <a:ext cx="6068076" cy="3034038"/>
        </a:xfrm>
        <a:prstGeom prst="roundRect">
          <a:avLst>
            <a:gd name="adj" fmla="val 10000"/>
          </a:avLst>
        </a:prstGeom>
        <a:noFill/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We need to retain the additional predictors in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600" i="1" kern="1200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600" i="1" kern="120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𝑀</m:t>
                  </m:r>
                </m:e>
                <m:sub>
                  <m:r>
                    <a:rPr lang="en-US" sz="3600" b="0" i="1" kern="1200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en-US" sz="3600" kern="1200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because they helps improve the goodness-of-fit</a:t>
          </a:r>
        </a:p>
      </dsp:txBody>
      <dsp:txXfrm>
        <a:off x="9189179" y="90776"/>
        <a:ext cx="5890348" cy="2856310"/>
      </dsp:txXfrm>
    </dsp:sp>
    <dsp:sp modelId="{D2CBCE26-F590-45E0-951C-DEEF9C7D6D5A}">
      <dsp:nvSpPr>
        <dsp:cNvPr id="0" name=""/>
        <dsp:cNvSpPr/>
      </dsp:nvSpPr>
      <dsp:spPr>
        <a:xfrm rot="2142401">
          <a:off x="6392128" y="4093953"/>
          <a:ext cx="2989143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2989143" y="41835"/>
              </a:lnTo>
            </a:path>
          </a:pathLst>
        </a:custGeom>
        <a:noFill/>
        <a:ln w="28575" cap="flat" cmpd="dbl" algn="ctr">
          <a:solidFill>
            <a:scrgbClr r="0" g="0" b="0"/>
          </a:solidFill>
          <a:prstDash val="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811971" y="4061060"/>
        <a:ext cx="149457" cy="149457"/>
      </dsp:txXfrm>
    </dsp:sp>
    <dsp:sp modelId="{877DF709-0037-40D5-A6B5-56E4A3569182}">
      <dsp:nvSpPr>
        <dsp:cNvPr id="0" name=""/>
        <dsp:cNvSpPr/>
      </dsp:nvSpPr>
      <dsp:spPr>
        <a:xfrm>
          <a:off x="9100315" y="3491056"/>
          <a:ext cx="6068076" cy="3034038"/>
        </a:xfrm>
        <a:prstGeom prst="roundRect">
          <a:avLst>
            <a:gd name="adj" fmla="val 10000"/>
          </a:avLst>
        </a:prstGeom>
        <a:noFill/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We can ignore the additional predictors in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600" i="1" kern="1200">
                      <a:latin typeface="Cambria Math" panose="02040503050406030204" pitchFamily="18" charset="0"/>
                    </a:rPr>
                    <m:t>𝑀</m:t>
                  </m:r>
                </m:e>
                <m:sub>
                  <m:r>
                    <a:rPr lang="en-US" sz="36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en-US" sz="3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because dropping them will not hurt the goodness-of-fit</a:t>
          </a:r>
        </a:p>
      </dsp:txBody>
      <dsp:txXfrm>
        <a:off x="9189179" y="3579920"/>
        <a:ext cx="5890348" cy="2856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B96AB-90C5-49F6-88DC-FB5F3B938C36}">
      <dsp:nvSpPr>
        <dsp:cNvPr id="0" name=""/>
        <dsp:cNvSpPr/>
      </dsp:nvSpPr>
      <dsp:spPr>
        <a:xfrm>
          <a:off x="0" y="0"/>
          <a:ext cx="15773400" cy="3270716"/>
        </a:xfrm>
        <a:prstGeom prst="roundRect">
          <a:avLst>
            <a:gd name="adj" fmla="val 10000"/>
          </a:avLst>
        </a:prstGeom>
        <a:noFill/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45720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u="sng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Scenario I</a:t>
          </a:r>
        </a:p>
        <a:p>
          <a:pPr marL="45720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Attendance</a:t>
          </a: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Daytime</a:t>
          </a:r>
        </a:p>
        <a:p>
          <a:pPr marL="45720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Debtor</a:t>
          </a: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No</a:t>
          </a: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and </a:t>
          </a:r>
          <a:r>
            <a:rPr lang="en-US" sz="3600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Scholarship holder</a:t>
          </a: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Yes</a:t>
          </a:r>
          <a:endParaRPr lang="en-US" sz="3600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45720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Age of Enrollment</a:t>
          </a: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18</a:t>
          </a:r>
        </a:p>
        <a:p>
          <a:pPr marL="45720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</m:e>
                <m:sub>
                  <m:r>
                    <a:rPr lang="en-US" sz="3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</m:t>
                  </m:r>
                </m:sub>
                <m:sup>
                  <m:r>
                    <a:rPr lang="en-US" sz="3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𝐼</m:t>
                  </m:r>
                </m:sup>
              </m:sSubSup>
            </m:oMath>
          </a14:m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the probability of dropping out</a:t>
          </a:r>
          <a:endParaRPr lang="en-US" sz="3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481751" y="0"/>
        <a:ext cx="12291648" cy="3270716"/>
      </dsp:txXfrm>
    </dsp:sp>
    <dsp:sp modelId="{447FEA19-F7E4-4D8A-A5B0-9B2DFD04520E}">
      <dsp:nvSpPr>
        <dsp:cNvPr id="0" name=""/>
        <dsp:cNvSpPr/>
      </dsp:nvSpPr>
      <dsp:spPr>
        <a:xfrm>
          <a:off x="327071" y="327071"/>
          <a:ext cx="3154680" cy="261657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E7EA4-ABC7-4761-8422-FFCD62806B22}">
      <dsp:nvSpPr>
        <dsp:cNvPr id="0" name=""/>
        <dsp:cNvSpPr/>
      </dsp:nvSpPr>
      <dsp:spPr>
        <a:xfrm>
          <a:off x="0" y="3597788"/>
          <a:ext cx="15773400" cy="3270716"/>
        </a:xfrm>
        <a:prstGeom prst="roundRect">
          <a:avLst>
            <a:gd name="adj" fmla="val 10000"/>
          </a:avLst>
        </a:prstGeom>
        <a:noFill/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45720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u="sng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Scenario II</a:t>
          </a:r>
        </a:p>
        <a:p>
          <a:pPr marL="45720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Attendance</a:t>
          </a: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Evening</a:t>
          </a:r>
          <a:endParaRPr lang="en-US" sz="3600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45720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Debtor</a:t>
          </a: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No</a:t>
          </a: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and </a:t>
          </a:r>
          <a:r>
            <a:rPr lang="en-US" sz="3600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Scholarship holder</a:t>
          </a: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Yes</a:t>
          </a:r>
          <a:endParaRPr lang="en-US" sz="3600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45720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Age of Enrollment</a:t>
          </a: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18</a:t>
          </a:r>
        </a:p>
        <a:p>
          <a:pPr marL="45720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</m:e>
                <m:sub>
                  <m:r>
                    <a:rPr lang="en-US" sz="3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</m:t>
                  </m:r>
                </m:sub>
                <m:sup>
                  <m:r>
                    <a:rPr lang="en-US" sz="3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𝐼𝐼</m:t>
                  </m:r>
                </m:sup>
              </m:sSubSup>
            </m:oMath>
          </a14:m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the probability of dropping out</a:t>
          </a:r>
          <a:endParaRPr lang="en-US" sz="3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481751" y="3597788"/>
        <a:ext cx="12291648" cy="3270716"/>
      </dsp:txXfrm>
    </dsp:sp>
    <dsp:sp modelId="{5BFEEE25-6AE9-4903-85E5-AED6C82A9385}">
      <dsp:nvSpPr>
        <dsp:cNvPr id="0" name=""/>
        <dsp:cNvSpPr/>
      </dsp:nvSpPr>
      <dsp:spPr>
        <a:xfrm>
          <a:off x="327071" y="3924859"/>
          <a:ext cx="3154680" cy="261657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29000" r="-29000"/>
          </a:stretch>
        </a:blipFill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B96AB-90C5-49F6-88DC-FB5F3B938C36}">
      <dsp:nvSpPr>
        <dsp:cNvPr id="0" name=""/>
        <dsp:cNvSpPr/>
      </dsp:nvSpPr>
      <dsp:spPr>
        <a:xfrm>
          <a:off x="0" y="0"/>
          <a:ext cx="15773400" cy="3270716"/>
        </a:xfrm>
        <a:prstGeom prst="roundRect">
          <a:avLst>
            <a:gd name="adj" fmla="val 10000"/>
          </a:avLst>
        </a:prstGeom>
        <a:noFill/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45720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u="sng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Scenario I</a:t>
          </a:r>
        </a:p>
        <a:p>
          <a:pPr marL="45720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Attendance</a:t>
          </a: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Daytime</a:t>
          </a:r>
        </a:p>
        <a:p>
          <a:pPr marL="45720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Debtor</a:t>
          </a: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No</a:t>
          </a: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and </a:t>
          </a:r>
          <a:r>
            <a:rPr lang="en-US" sz="3600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Scholarship holder</a:t>
          </a: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Yes</a:t>
          </a:r>
          <a:endParaRPr lang="en-US" sz="3600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45720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Age of Enrollment</a:t>
          </a: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18</a:t>
          </a:r>
        </a:p>
        <a:p>
          <a:pPr marL="45720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</m:e>
                <m:sub>
                  <m:r>
                    <a:rPr lang="en-US" sz="3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</m:t>
                  </m:r>
                </m:sub>
                <m:sup>
                  <m:r>
                    <a:rPr lang="en-US" sz="3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𝐼</m:t>
                  </m:r>
                </m:sup>
              </m:sSubSup>
            </m:oMath>
          </a14:m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the probability of dropping out</a:t>
          </a:r>
          <a:endParaRPr lang="en-US" sz="3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481751" y="0"/>
        <a:ext cx="12291648" cy="3270716"/>
      </dsp:txXfrm>
    </dsp:sp>
    <dsp:sp modelId="{447FEA19-F7E4-4D8A-A5B0-9B2DFD04520E}">
      <dsp:nvSpPr>
        <dsp:cNvPr id="0" name=""/>
        <dsp:cNvSpPr/>
      </dsp:nvSpPr>
      <dsp:spPr>
        <a:xfrm>
          <a:off x="327071" y="327071"/>
          <a:ext cx="3154680" cy="261657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E7EA4-ABC7-4761-8422-FFCD62806B22}">
      <dsp:nvSpPr>
        <dsp:cNvPr id="0" name=""/>
        <dsp:cNvSpPr/>
      </dsp:nvSpPr>
      <dsp:spPr>
        <a:xfrm>
          <a:off x="0" y="3597788"/>
          <a:ext cx="15773400" cy="3270716"/>
        </a:xfrm>
        <a:prstGeom prst="roundRect">
          <a:avLst>
            <a:gd name="adj" fmla="val 10000"/>
          </a:avLst>
        </a:prstGeom>
        <a:noFill/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45720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u="sng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Scenario II</a:t>
          </a:r>
        </a:p>
        <a:p>
          <a:pPr marL="45720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Attendance</a:t>
          </a: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Daytime</a:t>
          </a:r>
          <a:endParaRPr lang="en-US" sz="3600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45720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Debtor</a:t>
          </a: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No</a:t>
          </a: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and </a:t>
          </a:r>
          <a:r>
            <a:rPr lang="en-US" sz="3600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Scholarship holder</a:t>
          </a: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Yes</a:t>
          </a:r>
          <a:endParaRPr lang="en-US" sz="3600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45720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Age of Enrollment</a:t>
          </a:r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</a:t>
          </a:r>
          <a:r>
            <a:rPr lang="en-US" sz="3600" i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25</a:t>
          </a:r>
        </a:p>
        <a:p>
          <a:pPr marL="45720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𝑝</m:t>
                  </m:r>
                </m:e>
                <m:sub>
                  <m:r>
                    <a:rPr lang="en-US" sz="3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</m:t>
                  </m:r>
                </m:sub>
                <m:sup>
                  <m:r>
                    <a:rPr lang="en-US" sz="3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𝐼𝐼</m:t>
                  </m:r>
                </m:sup>
              </m:sSubSup>
            </m:oMath>
          </a14:m>
          <a:r>
            <a:rPr lang="en-US" sz="36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 the probability of dropping out</a:t>
          </a:r>
          <a:endParaRPr lang="en-US" sz="3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481751" y="3597788"/>
        <a:ext cx="12291648" cy="3270716"/>
      </dsp:txXfrm>
    </dsp:sp>
    <dsp:sp modelId="{5BFEEE25-6AE9-4903-85E5-AED6C82A9385}">
      <dsp:nvSpPr>
        <dsp:cNvPr id="0" name=""/>
        <dsp:cNvSpPr/>
      </dsp:nvSpPr>
      <dsp:spPr>
        <a:xfrm>
          <a:off x="327071" y="3924859"/>
          <a:ext cx="3154680" cy="261657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29000" r="-29000"/>
          </a:stretch>
        </a:blipFill>
        <a:ln w="2540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10938-940E-4805-B007-B699DA353CB2}">
      <dsp:nvSpPr>
        <dsp:cNvPr id="0" name=""/>
        <dsp:cNvSpPr/>
      </dsp:nvSpPr>
      <dsp:spPr>
        <a:xfrm>
          <a:off x="310908" y="813403"/>
          <a:ext cx="7415962" cy="2317488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9712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McFadden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40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𝑀𝐹</m:t>
                  </m:r>
                </m:sub>
                <m:sup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bSup>
              <m:r>
                <a:rPr lang="en-US" sz="4000" b="0" i="1" kern="1200" smtClean="0">
                  <a:latin typeface="Cambria Math" panose="02040503050406030204" pitchFamily="18" charset="0"/>
                </a:rPr>
                <m:t>=1−</m:t>
              </m:r>
              <m:d>
                <m:dPr>
                  <m:ctrlPr>
                    <a:rPr lang="en-US" sz="40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>
                    <m:fPr>
                      <m:type m:val="lin"/>
                      <m:ctrlPr>
                        <a:rPr lang="en-US" sz="4000" b="0" i="1" kern="1200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b>
                        <m:sSubPr>
                          <m:ctrlPr>
                            <a:rPr lang="en-US" sz="4000" b="0" i="1" kern="12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kern="120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4000" b="0" i="1" kern="120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num>
                    <m:den>
                      <m:sSub>
                        <m:sSubPr>
                          <m:ctrlPr>
                            <a:rPr lang="en-US" sz="4000" b="0" i="1" kern="12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kern="120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4000" b="0" i="1" kern="12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den>
                  </m:f>
                </m:e>
              </m:d>
            </m:oMath>
          </a14:m>
          <a:endParaRPr lang="en-US" sz="40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40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40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𝑀𝐹</m:t>
                  </m:r>
                </m:sub>
                <m:sup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bSup>
              <m:r>
                <a:rPr lang="en-US" sz="40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≤1</m:t>
              </m:r>
            </m:oMath>
          </a14:m>
          <a:endParaRPr lang="en-US" sz="40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10908" y="813403"/>
        <a:ext cx="7415962" cy="2317488"/>
      </dsp:txXfrm>
    </dsp:sp>
    <dsp:sp modelId="{F1254462-801A-4787-9309-BA1B24B9715F}">
      <dsp:nvSpPr>
        <dsp:cNvPr id="0" name=""/>
        <dsp:cNvSpPr/>
      </dsp:nvSpPr>
      <dsp:spPr>
        <a:xfrm>
          <a:off x="1910" y="478655"/>
          <a:ext cx="1622241" cy="2433362"/>
        </a:xfrm>
        <a:prstGeom prst="rect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175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3EA55D-06D7-4B0A-8759-BEC24E35D617}">
      <dsp:nvSpPr>
        <dsp:cNvPr id="0" name=""/>
        <dsp:cNvSpPr/>
      </dsp:nvSpPr>
      <dsp:spPr>
        <a:xfrm>
          <a:off x="8355527" y="813403"/>
          <a:ext cx="7415962" cy="2317488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9712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Cox &amp; Snell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40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𝐶𝑆</m:t>
                  </m:r>
                </m:sub>
                <m:sup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bSup>
              <m:r>
                <a:rPr lang="en-US" sz="4000" b="0" i="1" kern="1200" smtClean="0">
                  <a:latin typeface="Cambria Math" panose="02040503050406030204" pitchFamily="18" charset="0"/>
                </a:rPr>
                <m:t>=1−</m:t>
              </m:r>
              <m:sSup>
                <m:sSupPr>
                  <m:ctrlPr>
                    <a:rPr lang="en-US" sz="40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d>
                    <m:dPr>
                      <m:ctrlPr>
                        <a:rPr lang="en-US" sz="40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type m:val="lin"/>
                          <m:ctrlPr>
                            <a:rPr lang="en-US" sz="4000" b="0" i="1" kern="12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0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kern="120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4000" b="0" i="1" kern="120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0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kern="120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4000" b="0" i="1" kern="120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</m:e>
                  </m:d>
                </m:e>
                <m:sup>
                  <m:f>
                    <m:fPr>
                      <m:type m:val="lin"/>
                      <m:ctrlPr>
                        <a:rPr lang="en-US" sz="4000" b="0" i="1" kern="1200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4000" b="0" i="1" kern="1200" smtClean="0">
                          <a:latin typeface="Cambria Math" panose="02040503050406030204" pitchFamily="18" charset="0"/>
                        </a:rPr>
                        <m:t>2</m:t>
                      </m:r>
                    </m:num>
                    <m:den>
                      <m:r>
                        <a:rPr lang="en-US" sz="4000" b="0" i="1" kern="1200" smtClean="0">
                          <a:latin typeface="Cambria Math" panose="02040503050406030204" pitchFamily="18" charset="0"/>
                        </a:rPr>
                        <m:t>𝑛</m:t>
                      </m:r>
                    </m:den>
                  </m:f>
                </m:sup>
              </m:sSup>
            </m:oMath>
          </a14:m>
          <a:endParaRPr lang="en-US" sz="40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40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40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𝐶𝑆</m:t>
                  </m:r>
                </m:sub>
                <m:sup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bSup>
              <m:r>
                <a:rPr lang="en-US" sz="40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d>
                <m:dPr>
                  <m:ctrlPr>
                    <a:rPr lang="en-US" sz="40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en-US" sz="40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1−</m:t>
                  </m:r>
                  <m:sSubSup>
                    <m:sSubSupPr>
                      <m:ctrlPr>
                        <a:rPr lang="en-US" sz="40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sz="40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e>
                    <m:sub>
                      <m:r>
                        <a:rPr lang="en-US" sz="40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sub>
                    <m:sup>
                      <m:f>
                        <m:fPr>
                          <m:type m:val="lin"/>
                          <m:ctrlPr>
                            <a:rPr lang="en-US" sz="40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40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sup>
                  </m:sSubSup>
                </m:e>
              </m:d>
            </m:oMath>
          </a14:m>
          <a:endParaRPr lang="en-US" sz="40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8355527" y="813403"/>
        <a:ext cx="7415962" cy="2317488"/>
      </dsp:txXfrm>
    </dsp:sp>
    <dsp:sp modelId="{844DF786-9CE3-46FD-BA66-E8359076D221}">
      <dsp:nvSpPr>
        <dsp:cNvPr id="0" name=""/>
        <dsp:cNvSpPr/>
      </dsp:nvSpPr>
      <dsp:spPr>
        <a:xfrm>
          <a:off x="8046528" y="478655"/>
          <a:ext cx="1622241" cy="2433362"/>
        </a:xfrm>
        <a:prstGeom prst="rect">
          <a:avLst/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175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01BBBE1-0FE9-4320-B48C-496FA961330E}">
      <dsp:nvSpPr>
        <dsp:cNvPr id="0" name=""/>
        <dsp:cNvSpPr/>
      </dsp:nvSpPr>
      <dsp:spPr>
        <a:xfrm>
          <a:off x="4333217" y="3730863"/>
          <a:ext cx="7415962" cy="2317488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9712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Nagelkerke</a:t>
          </a:r>
          <a:endParaRPr lang="en-US" sz="40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40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𝑁</m:t>
                  </m:r>
                </m:sub>
                <m:sup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bSup>
              <m:r>
                <a:rPr lang="en-US" sz="40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type m:val="lin"/>
                  <m:ctrlPr>
                    <a:rPr lang="en-US" sz="40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bSup>
                    <m:sSubSupPr>
                      <m:ctrlPr>
                        <a:rPr lang="en-US" sz="4000" i="1" kern="1200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sz="4000" b="0" i="1" kern="1200" smtClean="0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4000" b="0" i="1" kern="1200" smtClean="0">
                          <a:latin typeface="Cambria Math" panose="02040503050406030204" pitchFamily="18" charset="0"/>
                        </a:rPr>
                        <m:t>𝐶𝑆</m:t>
                      </m:r>
                    </m:sub>
                    <m:sup>
                      <m:r>
                        <a:rPr lang="en-US" sz="4000" b="0" i="1" kern="1200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num>
                <m:den>
                  <m:d>
                    <m:dPr>
                      <m:ctrlPr>
                        <a:rPr lang="en-US" sz="40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40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sSubSup>
                        <m:sSubSupPr>
                          <m:ctrlPr>
                            <a:rPr lang="en-US" sz="40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40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type m:val="lin"/>
                              <m:ctrlPr>
                                <a:rPr lang="en-US" sz="4000" b="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4000" b="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bSup>
                    </m:e>
                  </m:d>
                </m:den>
              </m:f>
            </m:oMath>
          </a14:m>
          <a:endParaRPr lang="en-US" sz="40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40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40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𝑁</m:t>
                  </m:r>
                </m:sub>
                <m:sup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bSup>
              <m:r>
                <a:rPr lang="en-US" sz="40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≤1</m:t>
              </m:r>
            </m:oMath>
          </a14:m>
          <a:endParaRPr lang="en-US" sz="40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333217" y="3730863"/>
        <a:ext cx="7415962" cy="2317488"/>
      </dsp:txXfrm>
    </dsp:sp>
    <dsp:sp modelId="{B6EEA64C-29EE-46C1-9AFC-E7DFD0FEAF89}">
      <dsp:nvSpPr>
        <dsp:cNvPr id="0" name=""/>
        <dsp:cNvSpPr/>
      </dsp:nvSpPr>
      <dsp:spPr>
        <a:xfrm>
          <a:off x="4024219" y="3396115"/>
          <a:ext cx="1622241" cy="2433362"/>
        </a:xfrm>
        <a:prstGeom prst="rect">
          <a:avLst/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31750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07C94-780E-4ED2-9A6E-74F72C049F25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1B9FC-681F-4591-B3BB-14AC94966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54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60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16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44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866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713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32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08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549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246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38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4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42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14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29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1B9FC-681F-4591-B3BB-14AC949665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65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499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322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874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33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A486D6-E442-077A-EEB3-88D208F2FC4C}"/>
              </a:ext>
            </a:extLst>
          </p:cNvPr>
          <p:cNvSpPr/>
          <p:nvPr/>
        </p:nvSpPr>
        <p:spPr>
          <a:xfrm>
            <a:off x="2657477" y="1943101"/>
            <a:ext cx="12973050" cy="4730750"/>
          </a:xfrm>
          <a:prstGeom prst="rect">
            <a:avLst/>
          </a:prstGeom>
          <a:noFill/>
          <a:ln w="12700" cap="flat" cmpd="sng">
            <a:solidFill>
              <a:schemeClr val="bg1"/>
            </a:solidFill>
            <a:prstDash val="solid"/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/>
          <a:p>
            <a:pPr defTabSz="1828800" fontAlgn="auto">
              <a:spcBef>
                <a:spcPts val="4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/>
            </a:pPr>
            <a:endParaRPr sz="64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5842" y="2286000"/>
            <a:ext cx="12996316" cy="2587300"/>
          </a:xfrm>
        </p:spPr>
        <p:txBody>
          <a:bodyPr lIns="182880" rIns="182880" rtlCol="0" anchor="ctr">
            <a:noAutofit/>
          </a:bodyPr>
          <a:lstStyle>
            <a:lvl1pPr marL="0" indent="0" algn="ctr" defTabSz="18288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7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5845" y="4948519"/>
            <a:ext cx="12996318" cy="1374962"/>
          </a:xfrm>
        </p:spPr>
        <p:txBody>
          <a:bodyPr rtlCol="0" anchor="ctr">
            <a:normAutofit/>
          </a:bodyPr>
          <a:lstStyle>
            <a:lvl1pPr marL="0" indent="0" algn="ctr" defTabSz="18288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748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550" y="161365"/>
            <a:ext cx="16084552" cy="1551434"/>
          </a:xfrm>
        </p:spPr>
        <p:txBody>
          <a:bodyPr anchor="ctr"/>
          <a:lstStyle>
            <a:lvl1pPr>
              <a:defRPr sz="5600" b="1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8550" y="2050699"/>
            <a:ext cx="16084552" cy="6888006"/>
          </a:xfrm>
        </p:spPr>
        <p:txBody>
          <a:bodyPr/>
          <a:lstStyle>
            <a:lvl1pPr>
              <a:defRPr sz="4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593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8550" y="2085698"/>
            <a:ext cx="7680960" cy="65151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02142" y="2085698"/>
            <a:ext cx="7680960" cy="65151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98550" y="161365"/>
            <a:ext cx="16084552" cy="1551434"/>
          </a:xfrm>
        </p:spPr>
        <p:txBody>
          <a:bodyPr anchor="ctr"/>
          <a:lstStyle>
            <a:lvl1pPr>
              <a:defRPr sz="5600" b="1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6114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82098A7-74DB-47EC-8637-CFD1F5FF8EA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098551" y="161926"/>
            <a:ext cx="16084550" cy="2003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30E7C49-5D51-22BD-9218-005012D508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098551" y="2400300"/>
            <a:ext cx="16084550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pic>
        <p:nvPicPr>
          <p:cNvPr id="1028" name="Picture 5" descr="ILTECH_wht_horiz.png">
            <a:extLst>
              <a:ext uri="{FF2B5EF4-FFF2-40B4-BE49-F238E27FC236}">
                <a16:creationId xmlns:a16="http://schemas.microsoft.com/office/drawing/2014/main" id="{42D74730-BBC2-6B47-9AEF-9E8FDE440A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9076" y="9185276"/>
            <a:ext cx="35560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4" r:id="rId2"/>
    <p:sldLayoutId id="2147483675" r:id="rId3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5600" b="1" kern="1200">
          <a:solidFill>
            <a:schemeClr val="accent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5600" b="1">
          <a:solidFill>
            <a:schemeClr val="accent1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fontAlgn="base">
        <a:spcBef>
          <a:spcPct val="0"/>
        </a:spcBef>
        <a:spcAft>
          <a:spcPct val="0"/>
        </a:spcAft>
        <a:defRPr sz="5600" b="1">
          <a:solidFill>
            <a:schemeClr val="accent1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fontAlgn="base">
        <a:spcBef>
          <a:spcPct val="0"/>
        </a:spcBef>
        <a:spcAft>
          <a:spcPct val="0"/>
        </a:spcAft>
        <a:defRPr sz="5600" b="1">
          <a:solidFill>
            <a:schemeClr val="accent1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fontAlgn="base">
        <a:spcBef>
          <a:spcPct val="0"/>
        </a:spcBef>
        <a:spcAft>
          <a:spcPct val="0"/>
        </a:spcAft>
        <a:defRPr sz="5600" b="1">
          <a:solidFill>
            <a:schemeClr val="accent1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914400" algn="ctr" rtl="0" fontAlgn="base">
        <a:spcBef>
          <a:spcPct val="0"/>
        </a:spcBef>
        <a:spcAft>
          <a:spcPct val="0"/>
        </a:spcAft>
        <a:defRPr sz="5600" b="1">
          <a:solidFill>
            <a:schemeClr val="accent1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1828800" algn="ctr" rtl="0" fontAlgn="base">
        <a:spcBef>
          <a:spcPct val="0"/>
        </a:spcBef>
        <a:spcAft>
          <a:spcPct val="0"/>
        </a:spcAft>
        <a:defRPr sz="5600" b="1">
          <a:solidFill>
            <a:schemeClr val="accent1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2743200" algn="ctr" rtl="0" fontAlgn="base">
        <a:spcBef>
          <a:spcPct val="0"/>
        </a:spcBef>
        <a:spcAft>
          <a:spcPct val="0"/>
        </a:spcAft>
        <a:defRPr sz="5600" b="1">
          <a:solidFill>
            <a:schemeClr val="accent1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3657600" algn="ctr" rtl="0" fontAlgn="base">
        <a:spcBef>
          <a:spcPct val="0"/>
        </a:spcBef>
        <a:spcAft>
          <a:spcPct val="0"/>
        </a:spcAft>
        <a:defRPr sz="5600" b="1">
          <a:solidFill>
            <a:schemeClr val="accent1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698500" indent="-698500" algn="l" rtl="0" fontAlgn="base">
        <a:spcBef>
          <a:spcPts val="4000"/>
        </a:spcBef>
        <a:spcAft>
          <a:spcPct val="0"/>
        </a:spcAft>
        <a:buClr>
          <a:schemeClr val="accent2"/>
        </a:buClr>
        <a:buSzPct val="100000"/>
        <a:buFont typeface="Wingdings 2" pitchFamily="2" charset="2"/>
        <a:buChar char=""/>
        <a:defRPr sz="4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1371600" indent="-673100" algn="l" rtl="0" fontAlgn="base">
        <a:spcBef>
          <a:spcPts val="1200"/>
        </a:spcBef>
        <a:spcAft>
          <a:spcPct val="0"/>
        </a:spcAft>
        <a:buClr>
          <a:srgbClr val="808080"/>
        </a:buClr>
        <a:buSzPct val="100000"/>
        <a:buFont typeface="Wingdings 2" pitchFamily="2" charset="2"/>
        <a:buChar char=""/>
        <a:defRPr sz="44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936750" indent="-565150" algn="l" rtl="0" fontAlgn="base">
        <a:spcBef>
          <a:spcPts val="1200"/>
        </a:spcBef>
        <a:spcAft>
          <a:spcPct val="0"/>
        </a:spcAft>
        <a:buClr>
          <a:srgbClr val="969696"/>
        </a:buClr>
        <a:buSzPct val="100000"/>
        <a:buFont typeface="Wingdings 2" pitchFamily="2" charset="2"/>
        <a:buChar char=""/>
        <a:defRPr sz="40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2527300" indent="-590550" algn="l" rtl="0" fontAlgn="base">
        <a:spcBef>
          <a:spcPts val="1200"/>
        </a:spcBef>
        <a:spcAft>
          <a:spcPct val="0"/>
        </a:spcAft>
        <a:buClr>
          <a:srgbClr val="F8BC65"/>
        </a:buClr>
        <a:buSzPct val="100000"/>
        <a:buFont typeface="Wingdings 2" pitchFamily="2" charset="2"/>
        <a:buChar char=""/>
        <a:defRPr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3092450" indent="-565150" algn="l" rtl="0" fontAlgn="base">
        <a:spcBef>
          <a:spcPts val="1200"/>
        </a:spcBef>
        <a:spcAft>
          <a:spcPct val="0"/>
        </a:spcAft>
        <a:buClr>
          <a:srgbClr val="FBD299"/>
        </a:buClr>
        <a:buSzPct val="100000"/>
        <a:buFont typeface="Wingdings 2" pitchFamily="2" charset="2"/>
        <a:buChar char=""/>
        <a:defRPr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3657600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4235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797426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5378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smodels.org/stable/api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educationdata.org/college-dropout-rates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390/data7110146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harmony.co.u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diagramData" Target="../diagrams/data10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D2C4-084C-C545-00AC-430EC19B6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4777" y="1891862"/>
            <a:ext cx="12998450" cy="4776951"/>
          </a:xfrm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Data Preparation</a:t>
            </a:r>
            <a:br>
              <a:rPr lang="en-US" dirty="0"/>
            </a:br>
            <a:r>
              <a:rPr lang="en-US" dirty="0"/>
              <a:t>and Analysis</a:t>
            </a:r>
            <a:br>
              <a:rPr lang="en-US" dirty="0"/>
            </a:br>
            <a:r>
              <a:rPr lang="en-US" dirty="0"/>
              <a:t>Module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 I</a:t>
            </a:r>
            <a:r>
              <a:rPr lang="en-US" dirty="0"/>
              <a:t>dea For Predicting Probability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CD8162-C070-1EAF-62E9-06E64D110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sz="4000" dirty="0">
                <a:solidFill>
                  <a:schemeClr val="tx1"/>
                </a:solidFill>
              </a:rPr>
              <a:t>Before the era of modern computers, people have been trying to predict prob</a:t>
            </a:r>
            <a:r>
              <a:rPr lang="en-US" sz="4000" dirty="0"/>
              <a:t>ability using a linear regression model.  Of course, we are fully aware of the drawbacks of these attempts (e.g., negative predicted probability).</a:t>
            </a:r>
            <a:endParaRPr lang="en-US" sz="40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sz="4000" dirty="0">
                <a:solidFill>
                  <a:schemeClr val="tx1"/>
                </a:solidFill>
              </a:rPr>
              <a:t>Since the logarithm of odds is approximately linear in the probability within the middle portion (e.g., between 0.2 and 0.8) of the probability scale, we have a new idea!  Instead of using the probability as the target variable in a model, we use the logarithm of odds as the target variable. </a:t>
            </a:r>
          </a:p>
        </p:txBody>
      </p:sp>
    </p:spTree>
    <p:extLst>
      <p:ext uri="{BB962C8B-B14F-4D97-AF65-F5344CB8AC3E}">
        <p14:creationId xmlns:p14="http://schemas.microsoft.com/office/powerpoint/2010/main" val="4133396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33CE27-7CDF-6C4D-736F-BD49DA842DD4}"/>
              </a:ext>
            </a:extLst>
          </p:cNvPr>
          <p:cNvSpPr/>
          <p:nvPr/>
        </p:nvSpPr>
        <p:spPr>
          <a:xfrm>
            <a:off x="1828800" y="1485900"/>
            <a:ext cx="14630400" cy="7315200"/>
          </a:xfrm>
          <a:prstGeom prst="round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7200" b="1" dirty="0">
                <a:solidFill>
                  <a:schemeClr val="tx1"/>
                </a:solidFill>
              </a:rPr>
              <a:t>Logistic Regression For a Binary Response</a:t>
            </a:r>
          </a:p>
        </p:txBody>
      </p:sp>
    </p:spTree>
    <p:extLst>
      <p:ext uri="{BB962C8B-B14F-4D97-AF65-F5344CB8AC3E}">
        <p14:creationId xmlns:p14="http://schemas.microsoft.com/office/powerpoint/2010/main" val="336225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Training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0D6374E-632D-44A0-BB62-799B525D66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8550" y="1485900"/>
                <a:ext cx="16184880" cy="7315200"/>
              </a:xfrm>
            </p:spPr>
            <p:txBody>
              <a:bodyPr anchor="ctr">
                <a:normAutofit/>
              </a:bodyPr>
              <a:lstStyle/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en-US" sz="4000" dirty="0">
                    <a:solidFill>
                      <a:schemeClr val="tx1"/>
                    </a:solidFill>
                  </a:rPr>
                  <a:t>Suppose we observed a sample of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 observations.</a:t>
                </a: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en-US" sz="4000" dirty="0"/>
                  <a:t>For each observation, </a:t>
                </a:r>
                <a:r>
                  <a:rPr lang="en-US" sz="4000" dirty="0">
                    <a:solidFill>
                      <a:schemeClr val="tx1"/>
                    </a:solidFill>
                  </a:rPr>
                  <a:t>we observed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 features (a.k.a. predictors) and a binary response variable that indicates the occurrence of the Event.</a:t>
                </a: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en-US" sz="4000" dirty="0"/>
                  <a:t>The Event is a category of interest.  Examples are: “Found Love”, “Responded to Campaign”, “Retained Customer”, “Identified Fraud”, “Customer Churned”, and “Dropout of School”.</a:t>
                </a:r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0D6374E-632D-44A0-BB62-799B525D66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8550" y="1485900"/>
                <a:ext cx="16184880" cy="7315200"/>
              </a:xfrm>
              <a:blipFill>
                <a:blip r:embed="rId2"/>
                <a:stretch>
                  <a:fillRect l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138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Binary Logistic Regression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0D6374E-632D-44A0-BB62-799B525D66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8550" y="1958866"/>
                <a:ext cx="16184880" cy="6858000"/>
              </a:xfrm>
            </p:spPr>
            <p:txBody>
              <a:bodyPr anchor="ctr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40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denote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 feature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sz="4000" dirty="0"/>
                  <a:t> observation</a:t>
                </a:r>
                <a:r>
                  <a:rPr lang="en-US" sz="40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4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denote the regression parameters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the Intercept term. </a:t>
                </a:r>
                <a:endParaRPr lang="en-US" sz="4000" b="1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40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 denotes the probability of observing </a:t>
                </a:r>
                <a:r>
                  <a:rPr lang="en-US" sz="4000" dirty="0"/>
                  <a:t>the</a:t>
                </a:r>
                <a:r>
                  <a:rPr lang="en-US" sz="4000" dirty="0">
                    <a:solidFill>
                      <a:schemeClr val="tx1"/>
                    </a:solidFill>
                  </a:rPr>
                  <a:t> Event in </a:t>
                </a:r>
                <a:r>
                  <a:rPr lang="en-US" sz="4000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sz="4000" dirty="0"/>
                  <a:t> observation. The</a:t>
                </a:r>
                <a:r>
                  <a:rPr lang="en-US" sz="4000" dirty="0">
                    <a:solidFill>
                      <a:schemeClr val="tx1"/>
                    </a:solidFill>
                  </a:rPr>
                  <a:t> model states that</a:t>
                </a:r>
                <a:endParaRPr lang="en-US" sz="400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4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0D6374E-632D-44A0-BB62-799B525D66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8550" y="1958866"/>
                <a:ext cx="16184880" cy="6858000"/>
              </a:xfrm>
              <a:blipFill>
                <a:blip r:embed="rId3"/>
                <a:stretch>
                  <a:fillRect l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37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Event Probability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0D6374E-632D-44A0-BB62-799B525D66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8386" y="1712799"/>
                <a:ext cx="16184880" cy="7315200"/>
              </a:xfrm>
            </p:spPr>
            <p:txBody>
              <a:bodyPr anchor="ctr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4000" dirty="0">
                    <a:solidFill>
                      <a:schemeClr val="tx1"/>
                    </a:solidFill>
                  </a:rPr>
                  <a:t>For the sake of simplicity, we often refer to the probability of observing an event as the </a:t>
                </a:r>
                <a:r>
                  <a:rPr lang="en-US" sz="4000" i="1" dirty="0">
                    <a:solidFill>
                      <a:schemeClr val="tx1"/>
                    </a:solidFill>
                  </a:rPr>
                  <a:t>Event Probability</a:t>
                </a:r>
                <a:r>
                  <a:rPr lang="en-US" sz="40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4000" dirty="0"/>
                  <a:t>From the model formulation, we can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4000" dirty="0"/>
                  <a:t>Since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 is a logistic function, hence the name logistic regression model.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0D6374E-632D-44A0-BB62-799B525D66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8386" y="1712799"/>
                <a:ext cx="16184880" cy="7315200"/>
              </a:xfrm>
              <a:blipFill>
                <a:blip r:embed="rId2"/>
                <a:stretch>
                  <a:fillRect l="-1130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903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Applying Binary Logistic Regression for … 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1DB5E1-9CCD-4116-B4E4-D08B784B6D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279653"/>
              </p:ext>
            </p:extLst>
          </p:nvPr>
        </p:nvGraphicFramePr>
        <p:xfrm>
          <a:off x="1257300" y="2094598"/>
          <a:ext cx="15773400" cy="652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>
            <a:extLst>
              <a:ext uri="{FF2B5EF4-FFF2-40B4-BE49-F238E27FC236}">
                <a16:creationId xmlns:a16="http://schemas.microsoft.com/office/drawing/2014/main" id="{4201BE09-6437-8CAC-DA00-D42CB41E2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51" y="161926"/>
            <a:ext cx="16084550" cy="1549400"/>
          </a:xfrm>
        </p:spPr>
        <p:txBody>
          <a:bodyPr anchor="ctr"/>
          <a:lstStyle/>
          <a:p>
            <a:r>
              <a:rPr lang="en-US" altLang="en-US" dirty="0"/>
              <a:t>=== In-Video Questions For Slide 15 ===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3BD67C-224F-3925-73F1-3F67ABD61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742950" indent="-742950">
              <a:lnSpc>
                <a:spcPct val="125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Besides these applications, are you aware of any analysis where the response is a binary label variable?</a:t>
            </a:r>
          </a:p>
          <a:p>
            <a:pPr marL="742950" indent="-742950">
              <a:lnSpc>
                <a:spcPct val="125000"/>
              </a:lnSpc>
              <a:spcBef>
                <a:spcPts val="600"/>
              </a:spcBef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ct val="125000"/>
              </a:lnSpc>
              <a:spcBef>
                <a:spcPts val="600"/>
              </a:spcBef>
              <a:buNone/>
            </a:pPr>
            <a:r>
              <a:rPr lang="en-US" b="1" dirty="0"/>
              <a:t>Suggestions</a:t>
            </a:r>
            <a:r>
              <a:rPr lang="en-US" dirty="0"/>
              <a:t>. The vital status (alive or deceased) of a patient after suffering from a heart attack.  The employment status (retained or not) of a personal banker three years after hiring.</a:t>
            </a:r>
          </a:p>
          <a:p>
            <a:pPr marL="673100" lvl="1" indent="0">
              <a:spcBef>
                <a:spcPts val="6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59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33CE27-7CDF-6C4D-736F-BD49DA842DD4}"/>
              </a:ext>
            </a:extLst>
          </p:cNvPr>
          <p:cNvSpPr/>
          <p:nvPr/>
        </p:nvSpPr>
        <p:spPr>
          <a:xfrm>
            <a:off x="1828800" y="1485900"/>
            <a:ext cx="14630400" cy="7315200"/>
          </a:xfrm>
          <a:prstGeom prst="round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7200" b="1" dirty="0">
                <a:solidFill>
                  <a:schemeClr val="tx1"/>
                </a:solidFill>
              </a:rPr>
              <a:t>Maximum Likelihood</a:t>
            </a:r>
            <a:br>
              <a:rPr lang="en-US" altLang="en-US" sz="7200" b="1" dirty="0">
                <a:solidFill>
                  <a:schemeClr val="tx1"/>
                </a:solidFill>
              </a:rPr>
            </a:br>
            <a:r>
              <a:rPr lang="en-US" altLang="en-US" sz="7200" b="1" dirty="0">
                <a:solidFill>
                  <a:schemeClr val="tx1"/>
                </a:solidFill>
              </a:rPr>
              <a:t>Method of Estimation</a:t>
            </a:r>
          </a:p>
        </p:txBody>
      </p:sp>
    </p:spTree>
    <p:extLst>
      <p:ext uri="{BB962C8B-B14F-4D97-AF65-F5344CB8AC3E}">
        <p14:creationId xmlns:p14="http://schemas.microsoft.com/office/powerpoint/2010/main" val="925083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Estimate Regression Parameters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D6374E-632D-44A0-BB62-799B525D6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386" y="1712799"/>
            <a:ext cx="16184880" cy="73152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</a:rPr>
              <a:t>The maximum likelihood method is the industry standard for training a logistic regression model.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4000" dirty="0"/>
              <a:t>This method determines the values of the regression parameters and, in turn, predicts the Event Probability of each observation.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</a:rPr>
              <a:t>Th</a:t>
            </a:r>
            <a:r>
              <a:rPr lang="en-US" sz="4000" dirty="0"/>
              <a:t>is method finds the optimal values (a.k.a. estimates) via an iterative procedure for the regression parameters such that the Event Probabilities best match the observed odds in the data.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877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</a:t>
            </a:r>
            <a:r>
              <a:rPr lang="en-US" b="1" dirty="0"/>
              <a:t> The Iterative Procedure Always Converge?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D6374E-632D-44A0-BB62-799B525D6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386" y="1712799"/>
            <a:ext cx="16184880" cy="73152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4000" dirty="0"/>
              <a:t>Except for problematic data, the iterative procedure will converge.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4000" dirty="0"/>
              <a:t>A model with many features will, of course, require more iterations to converge than a model with only a few features.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</a:rPr>
              <a:t>The iterative proce</a:t>
            </a:r>
            <a:r>
              <a:rPr lang="en-US" sz="4000" dirty="0"/>
              <a:t>dure usually implements the industry standard Newton-Raphson method (or an adaptation of it).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4000" dirty="0"/>
              <a:t>This Newton-Raphson method converges, in theory, at a rate of two.  At this rate, we may obtain at most two additional significant digits in the estimates for every iteration.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698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807F-AA75-8289-ABFC-30F1E44E6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4777" y="1970688"/>
            <a:ext cx="12998450" cy="3383280"/>
          </a:xfrm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Binary 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D820C0-3BC8-687A-7D56-C3951CF5E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4775" y="5426734"/>
            <a:ext cx="12998450" cy="1280160"/>
          </a:xfrm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Mr. Ming-Long Lam</a:t>
            </a:r>
            <a:br>
              <a:rPr lang="en-US" dirty="0"/>
            </a:br>
            <a:r>
              <a:rPr lang="en-US" sz="3200" i="1" dirty="0"/>
              <a:t>Ph.D. in Statistics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StatsModels</a:t>
            </a:r>
            <a:r>
              <a:rPr lang="en-US" b="1" dirty="0"/>
              <a:t> Logistic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426" y="2050699"/>
            <a:ext cx="10972800" cy="6888006"/>
          </a:xfrm>
        </p:spPr>
        <p:txBody>
          <a:bodyPr anchor="ctr">
            <a:norm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Logit() 	</a:t>
            </a:r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A binary logistic classifier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MNLogit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	</a:t>
            </a:r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A multi-class logistic classifier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sz="44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StatsModels</a:t>
            </a:r>
            <a:r>
              <a:rPr lang="en-US" sz="44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API Reference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4181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StatsModels</a:t>
            </a:r>
            <a:r>
              <a:rPr lang="en-US" b="1" dirty="0"/>
              <a:t> Logistic Classifier Usage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771525" indent="-771525">
              <a:lnSpc>
                <a:spcPct val="125000"/>
              </a:lnSpc>
              <a:spcBef>
                <a:spcPts val="900"/>
              </a:spcBef>
              <a:buFont typeface="+mj-lt"/>
              <a:buAutoNum type="arabicPeriod"/>
            </a:pPr>
            <a:r>
              <a:rPr lang="en-US" sz="4000" dirty="0"/>
              <a:t>The classifier estimates the model by the maximum likelihood method.</a:t>
            </a:r>
          </a:p>
          <a:p>
            <a:pPr marL="771525" indent="-771525">
              <a:lnSpc>
                <a:spcPct val="125000"/>
              </a:lnSpc>
              <a:spcBef>
                <a:spcPts val="900"/>
              </a:spcBef>
              <a:buFont typeface="+mj-lt"/>
              <a:buAutoNum type="arabicPeriod"/>
            </a:pPr>
            <a:r>
              <a:rPr lang="en-US" sz="4000" dirty="0"/>
              <a:t>We prefer the </a:t>
            </a:r>
            <a:r>
              <a:rPr lang="en-US" sz="4000" dirty="0" err="1"/>
              <a:t>MNLogit</a:t>
            </a:r>
            <a:r>
              <a:rPr lang="en-US" sz="4000" dirty="0"/>
              <a:t>() as it is more accommodating.</a:t>
            </a:r>
          </a:p>
          <a:p>
            <a:pPr marL="771525" indent="-771525">
              <a:lnSpc>
                <a:spcPct val="125000"/>
              </a:lnSpc>
              <a:spcBef>
                <a:spcPts val="900"/>
              </a:spcBef>
              <a:buFont typeface="+mj-lt"/>
              <a:buAutoNum type="arabicPeriod"/>
            </a:pPr>
            <a:r>
              <a:rPr lang="en-US" sz="4000" dirty="0"/>
              <a:t>For a binary response variable, both the Logit() and the </a:t>
            </a:r>
            <a:r>
              <a:rPr lang="en-US" sz="4000" dirty="0" err="1"/>
              <a:t>MNLogit</a:t>
            </a:r>
            <a:r>
              <a:rPr lang="en-US" sz="4000" dirty="0"/>
              <a:t>() functions will, by default, take the last category as the Event.</a:t>
            </a:r>
          </a:p>
          <a:p>
            <a:pPr marL="771525" indent="-771525">
              <a:lnSpc>
                <a:spcPct val="125000"/>
              </a:lnSpc>
              <a:spcBef>
                <a:spcPts val="900"/>
              </a:spcBef>
              <a:buFont typeface="+mj-lt"/>
              <a:buAutoNum type="arabicPeriod"/>
            </a:pPr>
            <a:r>
              <a:rPr lang="en-US" sz="4000" dirty="0"/>
              <a:t>The last category associates with the lexically higher value.  For instance, the response categories are </a:t>
            </a:r>
            <a:r>
              <a:rPr lang="en-US" sz="4000" i="1" dirty="0"/>
              <a:t>No</a:t>
            </a:r>
            <a:r>
              <a:rPr lang="en-US" sz="4000" dirty="0"/>
              <a:t> and </a:t>
            </a:r>
            <a:r>
              <a:rPr lang="en-US" sz="4000" i="1" dirty="0"/>
              <a:t>Yes</a:t>
            </a:r>
            <a:r>
              <a:rPr lang="en-US" sz="4000" dirty="0"/>
              <a:t>.  The last category is </a:t>
            </a:r>
            <a:r>
              <a:rPr lang="en-US" sz="4000" i="1" dirty="0"/>
              <a:t>Yes</a:t>
            </a:r>
            <a:r>
              <a:rPr lang="en-US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6397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StatsModels</a:t>
            </a:r>
            <a:r>
              <a:rPr lang="en-US" b="1" dirty="0"/>
              <a:t> Logistic Classifier Usage Notes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771525" indent="-771525">
                  <a:lnSpc>
                    <a:spcPct val="125000"/>
                  </a:lnSpc>
                  <a:spcBef>
                    <a:spcPts val="900"/>
                  </a:spcBef>
                  <a:buFont typeface="+mj-lt"/>
                  <a:buAutoNum type="arabicPeriod"/>
                </a:pPr>
                <a:r>
                  <a:rPr lang="en-US" sz="4000" dirty="0"/>
                  <a:t>Both classifiers do not assume the Intercept term. Users must generate a column of 1s in the model matrix </a:t>
                </a:r>
                <a14:m>
                  <m:oMath xmlns:m="http://schemas.openxmlformats.org/officeDocument/2006/math">
                    <m:r>
                      <a:rPr lang="en-US" sz="4000" b="1" i="0" dirty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4000" dirty="0"/>
                  <a:t>.</a:t>
                </a:r>
              </a:p>
              <a:p>
                <a:pPr marL="771525" indent="-771525">
                  <a:lnSpc>
                    <a:spcPct val="125000"/>
                  </a:lnSpc>
                  <a:spcBef>
                    <a:spcPts val="900"/>
                  </a:spcBef>
                  <a:buFont typeface="+mj-lt"/>
                  <a:buAutoNum type="arabicPeriod"/>
                </a:pPr>
                <a:r>
                  <a:rPr lang="en-US" sz="4000" dirty="0"/>
                  <a:t>Both classifiers do not check for linearly dependent columns in the model matrix.  Users must send a model matrix </a:t>
                </a:r>
                <a14:m>
                  <m:oMath xmlns:m="http://schemas.openxmlformats.org/officeDocument/2006/math">
                    <m:r>
                      <a:rPr lang="en-US" sz="4000" b="1" i="0" dirty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4000" dirty="0"/>
                  <a:t> free of any linearly dependent columns to the classifier.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64"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008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Check for Linearly Dependent Columns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>
                  <a:lnSpc>
                    <a:spcPct val="125000"/>
                  </a:lnSpc>
                  <a:spcBef>
                    <a:spcPts val="900"/>
                  </a:spcBef>
                </a:pPr>
                <a:r>
                  <a:rPr lang="en-US" sz="4000" dirty="0"/>
                  <a:t>We will use the SWEEP Operator that we introduced in Module 5.</a:t>
                </a: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en-US" sz="4000" dirty="0"/>
                  <a:t>After the SWEEP Operator have identified the aliased (i.e., linearly dependent) rows and columns, we will use only the non-aliased columns of </a:t>
                </a:r>
                <a14:m>
                  <m:oMath xmlns:m="http://schemas.openxmlformats.org/officeDocument/2006/math">
                    <m:r>
                      <a:rPr lang="en-US" sz="4000" b="1" i="0" dirty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4000" dirty="0"/>
                  <a:t> for training the logistic regression model.</a:t>
                </a: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en-US" sz="4000" dirty="0"/>
                  <a:t>We wrap all the steps in a custom </a:t>
                </a:r>
                <a:r>
                  <a:rPr lang="en-US" sz="3600" dirty="0" err="1">
                    <a:latin typeface="Consolas" panose="020B0609020204030204" pitchFamily="49" charset="0"/>
                  </a:rPr>
                  <a:t>MNLogisticModel</a:t>
                </a:r>
                <a:r>
                  <a:rPr lang="en-US" sz="3600" dirty="0">
                    <a:latin typeface="Consolas" panose="020B0609020204030204" pitchFamily="49" charset="0"/>
                  </a:rPr>
                  <a:t>()</a:t>
                </a:r>
                <a:r>
                  <a:rPr lang="en-US" sz="4000" dirty="0"/>
                  <a:t> function which is available in the </a:t>
                </a:r>
                <a:r>
                  <a:rPr lang="en-US" sz="3600" dirty="0">
                    <a:latin typeface="Consolas" panose="020B0609020204030204" pitchFamily="49" charset="0"/>
                  </a:rPr>
                  <a:t>Utility.py</a:t>
                </a:r>
                <a:r>
                  <a:rPr lang="en-US" sz="4000" dirty="0"/>
                  <a:t> file.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99" r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503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33CE27-7CDF-6C4D-736F-BD49DA842DD4}"/>
              </a:ext>
            </a:extLst>
          </p:cNvPr>
          <p:cNvSpPr/>
          <p:nvPr/>
        </p:nvSpPr>
        <p:spPr>
          <a:xfrm>
            <a:off x="1828800" y="1485900"/>
            <a:ext cx="14630400" cy="7315200"/>
          </a:xfrm>
          <a:prstGeom prst="round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7200" b="1" dirty="0">
                <a:solidFill>
                  <a:schemeClr val="tx1"/>
                </a:solidFill>
              </a:rPr>
              <a:t>The Separation Phenomenon</a:t>
            </a:r>
          </a:p>
        </p:txBody>
      </p:sp>
    </p:spTree>
    <p:extLst>
      <p:ext uri="{BB962C8B-B14F-4D97-AF65-F5344CB8AC3E}">
        <p14:creationId xmlns:p14="http://schemas.microsoft.com/office/powerpoint/2010/main" val="2897149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781D90F-1E18-BB7D-49D0-9ABCBFA18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 You Notice Something Peculiar? 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452457B-134E-CF59-C559-8D6BE992B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2510324"/>
              </p:ext>
            </p:extLst>
          </p:nvPr>
        </p:nvGraphicFramePr>
        <p:xfrm>
          <a:off x="5483226" y="1974691"/>
          <a:ext cx="7315200" cy="757428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402413600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99142479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8096477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41895957"/>
                    </a:ext>
                  </a:extLst>
                </a:gridCol>
              </a:tblGrid>
              <a:tr h="624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CaseID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24614033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390964197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237305419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541548571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67739615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228464675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022808044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84871231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76870001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477361173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86748293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16308310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75559205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722914772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31178509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69688888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587806294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4C2A1194-988F-2F95-F982-35DAC4334859}"/>
              </a:ext>
            </a:extLst>
          </p:cNvPr>
          <p:cNvSpPr/>
          <p:nvPr/>
        </p:nvSpPr>
        <p:spPr>
          <a:xfrm>
            <a:off x="5483226" y="7437120"/>
            <a:ext cx="7315200" cy="21118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C1B7DCB9-ECD4-31C5-D021-3D068B5A4055}"/>
              </a:ext>
            </a:extLst>
          </p:cNvPr>
          <p:cNvSpPr/>
          <p:nvPr/>
        </p:nvSpPr>
        <p:spPr>
          <a:xfrm>
            <a:off x="12976862" y="7559040"/>
            <a:ext cx="4206240" cy="1828800"/>
          </a:xfrm>
          <a:prstGeom prst="leftArrow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x1 = 0.4 or 0.6, y = 1.</a:t>
            </a:r>
          </a:p>
        </p:txBody>
      </p:sp>
    </p:spTree>
    <p:extLst>
      <p:ext uri="{BB962C8B-B14F-4D97-AF65-F5344CB8AC3E}">
        <p14:creationId xmlns:p14="http://schemas.microsoft.com/office/powerpoint/2010/main" val="402145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>
            <a:extLst>
              <a:ext uri="{FF2B5EF4-FFF2-40B4-BE49-F238E27FC236}">
                <a16:creationId xmlns:a16="http://schemas.microsoft.com/office/drawing/2014/main" id="{4201BE09-6437-8CAC-DA00-D42CB41E2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51" y="161926"/>
            <a:ext cx="16084550" cy="1549400"/>
          </a:xfrm>
        </p:spPr>
        <p:txBody>
          <a:bodyPr anchor="ctr"/>
          <a:lstStyle/>
          <a:p>
            <a:r>
              <a:rPr lang="en-US" altLang="en-US" dirty="0"/>
              <a:t>=== In-Video Questions For Slide 23 ===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3BD67C-224F-3925-73F1-3F67ABD61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549" y="1485900"/>
            <a:ext cx="16084552" cy="7315200"/>
          </a:xfrm>
        </p:spPr>
        <p:txBody>
          <a:bodyPr anchor="ctr"/>
          <a:lstStyle/>
          <a:p>
            <a:pPr marL="742950" indent="-742950">
              <a:lnSpc>
                <a:spcPct val="125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Run the following codes. What results do you get?</a:t>
            </a:r>
          </a:p>
          <a:p>
            <a:pPr marL="457200" indent="0">
              <a:spcBef>
                <a:spcPts val="60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import pandas</a:t>
            </a:r>
          </a:p>
          <a:p>
            <a:pPr marL="457200" indent="0">
              <a:spcBef>
                <a:spcPts val="60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</a:rPr>
              <a:t>statsmodels.api</a:t>
            </a:r>
            <a:r>
              <a:rPr lang="en-US" sz="2000" dirty="0">
                <a:latin typeface="Consolas" panose="020B0609020204030204" pitchFamily="49" charset="0"/>
              </a:rPr>
              <a:t> as </a:t>
            </a:r>
            <a:r>
              <a:rPr lang="en-US" sz="2000" dirty="0" err="1">
                <a:latin typeface="Consolas" panose="020B0609020204030204" pitchFamily="49" charset="0"/>
              </a:rPr>
              <a:t>smodel</a:t>
            </a:r>
            <a:endParaRPr lang="en-US" sz="2000" dirty="0">
              <a:latin typeface="Consolas" panose="020B0609020204030204" pitchFamily="49" charset="0"/>
            </a:endParaRPr>
          </a:p>
          <a:p>
            <a:pPr marL="457200" indent="0">
              <a:spcBef>
                <a:spcPts val="60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X = </a:t>
            </a:r>
            <a:r>
              <a:rPr lang="en-US" sz="2000" dirty="0" err="1">
                <a:latin typeface="Consolas" panose="020B0609020204030204" pitchFamily="49" charset="0"/>
              </a:rPr>
              <a:t>pandas.DataFrame</a:t>
            </a:r>
            <a:r>
              <a:rPr lang="en-US" sz="2000" dirty="0">
                <a:latin typeface="Consolas" panose="020B0609020204030204" pitchFamily="49" charset="0"/>
              </a:rPr>
              <a:t>({'x1': [0.1, 0.1, 0.1, 0.2, 0.2, 0.3, 0.3, 0.3, 0.1, 0.1, 0.1, 0.4, 0.4, 0.6, 0.6, 0.6],</a:t>
            </a:r>
          </a:p>
          <a:p>
            <a:pPr marL="457200" indent="0">
              <a:spcBef>
                <a:spcPts val="60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         'x2': [0.4, 0.4, 0.4, 0.4, 0.4, 0.4, 0.4, 0.4, 0.8, 0.8, 0.8, 0.8, 0.8, 0.8, 0.8, 0.8]})</a:t>
            </a:r>
          </a:p>
          <a:p>
            <a:pPr marL="457200" indent="0">
              <a:spcBef>
                <a:spcPts val="60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y = </a:t>
            </a:r>
            <a:r>
              <a:rPr lang="en-US" sz="2000" dirty="0" err="1">
                <a:latin typeface="Consolas" panose="020B0609020204030204" pitchFamily="49" charset="0"/>
              </a:rPr>
              <a:t>pandas.DataFrame</a:t>
            </a:r>
            <a:r>
              <a:rPr lang="en-US" sz="2000" dirty="0">
                <a:latin typeface="Consolas" panose="020B0609020204030204" pitchFamily="49" charset="0"/>
              </a:rPr>
              <a:t>({'y': [0, 0, 0, 0, 0, 0, 0, 0, 0, 0, 0, 1, 1, 1, 1, 1]})</a:t>
            </a:r>
          </a:p>
          <a:p>
            <a:pPr marL="457200" indent="0">
              <a:spcBef>
                <a:spcPts val="600"/>
              </a:spcBef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457200" indent="0">
              <a:spcBef>
                <a:spcPts val="600"/>
              </a:spcBef>
              <a:buNone/>
            </a:pPr>
            <a:r>
              <a:rPr lang="en-US" sz="2000" dirty="0" err="1">
                <a:latin typeface="Consolas" panose="020B0609020204030204" pitchFamily="49" charset="0"/>
              </a:rPr>
              <a:t>X.insert</a:t>
            </a:r>
            <a:r>
              <a:rPr lang="en-US" sz="2000" dirty="0">
                <a:latin typeface="Consolas" panose="020B0609020204030204" pitchFamily="49" charset="0"/>
              </a:rPr>
              <a:t>(0, 'Intercept', 1.0)</a:t>
            </a:r>
          </a:p>
          <a:p>
            <a:pPr marL="457200" indent="0">
              <a:spcBef>
                <a:spcPts val="600"/>
              </a:spcBef>
              <a:buNone/>
            </a:pPr>
            <a:r>
              <a:rPr lang="en-US" sz="2000" dirty="0" err="1">
                <a:latin typeface="Consolas" panose="020B0609020204030204" pitchFamily="49" charset="0"/>
              </a:rPr>
              <a:t>objModel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smodel.Logit</a:t>
            </a:r>
            <a:r>
              <a:rPr lang="en-US" sz="2000" dirty="0">
                <a:latin typeface="Consolas" panose="020B0609020204030204" pitchFamily="49" charset="0"/>
              </a:rPr>
              <a:t>(y, X)</a:t>
            </a:r>
          </a:p>
          <a:p>
            <a:pPr marL="457200" indent="0">
              <a:spcBef>
                <a:spcPts val="60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print('Name of Response: ', </a:t>
            </a:r>
            <a:r>
              <a:rPr lang="en-US" sz="2000" dirty="0" err="1">
                <a:latin typeface="Consolas" panose="020B0609020204030204" pitchFamily="49" charset="0"/>
              </a:rPr>
              <a:t>objModel.endog_names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marL="457200" indent="0">
              <a:spcBef>
                <a:spcPts val="60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print('Name of Features: ', </a:t>
            </a:r>
            <a:r>
              <a:rPr lang="en-US" sz="2000" dirty="0" err="1">
                <a:latin typeface="Consolas" panose="020B0609020204030204" pitchFamily="49" charset="0"/>
              </a:rPr>
              <a:t>objModel.exog_names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marL="457200" indent="0">
              <a:spcBef>
                <a:spcPts val="600"/>
              </a:spcBef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457200" indent="0">
              <a:spcBef>
                <a:spcPts val="600"/>
              </a:spcBef>
              <a:buNone/>
            </a:pPr>
            <a:r>
              <a:rPr lang="en-US" sz="2000" dirty="0" err="1">
                <a:latin typeface="Consolas" panose="020B0609020204030204" pitchFamily="49" charset="0"/>
              </a:rPr>
              <a:t>thisFit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objModel.fit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</a:p>
          <a:p>
            <a:pPr marL="457200" indent="0">
              <a:spcBef>
                <a:spcPts val="60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print(</a:t>
            </a:r>
            <a:r>
              <a:rPr lang="en-US" sz="2000" dirty="0" err="1">
                <a:latin typeface="Consolas" panose="020B0609020204030204" pitchFamily="49" charset="0"/>
              </a:rPr>
              <a:t>thisFit.summary</a:t>
            </a:r>
            <a:r>
              <a:rPr lang="en-US" sz="2000" dirty="0">
                <a:latin typeface="Consolas" panose="020B0609020204030204" pitchFamily="49" charset="0"/>
              </a:rPr>
              <a:t>())</a:t>
            </a:r>
          </a:p>
          <a:p>
            <a:pPr marL="742950" indent="-742950">
              <a:lnSpc>
                <a:spcPct val="125000"/>
              </a:lnSpc>
              <a:spcBef>
                <a:spcPts val="600"/>
              </a:spcBef>
              <a:buFont typeface="+mj-lt"/>
              <a:buAutoNum type="arabicPeriod" startAt="2"/>
            </a:pPr>
            <a:r>
              <a:rPr lang="en-US" dirty="0"/>
              <a:t>Change the last element of y from 1 to 0, what do you get now?</a:t>
            </a:r>
          </a:p>
        </p:txBody>
      </p:sp>
    </p:spTree>
    <p:extLst>
      <p:ext uri="{BB962C8B-B14F-4D97-AF65-F5344CB8AC3E}">
        <p14:creationId xmlns:p14="http://schemas.microsoft.com/office/powerpoint/2010/main" val="4037125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Separation Phenomenon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771525" indent="-771525">
              <a:lnSpc>
                <a:spcPct val="125000"/>
              </a:lnSpc>
              <a:spcBef>
                <a:spcPts val="90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Complete Separation</a:t>
            </a:r>
            <a:r>
              <a:rPr lang="en-US" dirty="0">
                <a:solidFill>
                  <a:schemeClr val="tx1"/>
                </a:solidFill>
              </a:rPr>
              <a:t>: The predictors completely determine the target category in </a:t>
            </a:r>
            <a:r>
              <a:rPr lang="en-US" u="sng" dirty="0">
                <a:solidFill>
                  <a:schemeClr val="tx1"/>
                </a:solidFill>
              </a:rPr>
              <a:t>every</a:t>
            </a:r>
            <a:r>
              <a:rPr lang="en-US" dirty="0">
                <a:solidFill>
                  <a:schemeClr val="tx1"/>
                </a:solidFill>
              </a:rPr>
              <a:t> observation.</a:t>
            </a:r>
          </a:p>
          <a:p>
            <a:pPr marL="771525" indent="-771525">
              <a:lnSpc>
                <a:spcPct val="125000"/>
              </a:lnSpc>
              <a:spcBef>
                <a:spcPts val="90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Quasi-Complete Separation</a:t>
            </a:r>
            <a:r>
              <a:rPr lang="en-US" dirty="0">
                <a:solidFill>
                  <a:schemeClr val="tx1"/>
                </a:solidFill>
              </a:rPr>
              <a:t>: The predictors completely determine the target category in the </a:t>
            </a:r>
            <a:r>
              <a:rPr lang="en-US" u="sng" dirty="0">
                <a:solidFill>
                  <a:schemeClr val="tx1"/>
                </a:solidFill>
              </a:rPr>
              <a:t>majority but not all</a:t>
            </a:r>
            <a:r>
              <a:rPr lang="en-US" dirty="0">
                <a:solidFill>
                  <a:schemeClr val="tx1"/>
                </a:solidFill>
              </a:rPr>
              <a:t> observations.</a:t>
            </a:r>
          </a:p>
        </p:txBody>
      </p:sp>
    </p:spTree>
    <p:extLst>
      <p:ext uri="{BB962C8B-B14F-4D97-AF65-F5344CB8AC3E}">
        <p14:creationId xmlns:p14="http://schemas.microsoft.com/office/powerpoint/2010/main" val="198090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Common Causes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771525" indent="-771525">
              <a:lnSpc>
                <a:spcPct val="145000"/>
              </a:lnSpc>
              <a:spcBef>
                <a:spcPts val="900"/>
              </a:spcBef>
              <a:buFont typeface="+mj-lt"/>
              <a:buAutoNum type="arabicPeriod"/>
            </a:pPr>
            <a:r>
              <a:rPr lang="en-US" sz="4000" dirty="0">
                <a:solidFill>
                  <a:schemeClr val="tx1"/>
                </a:solidFill>
              </a:rPr>
              <a:t>Used categorical features that have as many unique values as the number of observations. </a:t>
            </a:r>
            <a:r>
              <a:rPr lang="en-US" sz="4000" i="1" dirty="0">
                <a:solidFill>
                  <a:schemeClr val="tx1"/>
                </a:solidFill>
              </a:rPr>
              <a:t>e.g., the Employee ID</a:t>
            </a:r>
            <a:r>
              <a:rPr lang="en-US" sz="4000" i="1" dirty="0"/>
              <a:t>.</a:t>
            </a:r>
            <a:endParaRPr lang="en-US" sz="4000" i="1" dirty="0">
              <a:solidFill>
                <a:schemeClr val="tx1"/>
              </a:solidFill>
            </a:endParaRPr>
          </a:p>
          <a:p>
            <a:pPr marL="771525" indent="-771525">
              <a:lnSpc>
                <a:spcPct val="145000"/>
              </a:lnSpc>
              <a:spcBef>
                <a:spcPts val="900"/>
              </a:spcBef>
              <a:buFont typeface="+mj-lt"/>
              <a:buAutoNum type="arabicPeriod"/>
            </a:pPr>
            <a:r>
              <a:rPr lang="en-US" sz="4000" dirty="0">
                <a:solidFill>
                  <a:schemeClr val="tx1"/>
                </a:solidFill>
              </a:rPr>
              <a:t>Mistakenly specified a continuous feature as categorical.</a:t>
            </a:r>
          </a:p>
          <a:p>
            <a:pPr marL="771525" indent="-771525">
              <a:lnSpc>
                <a:spcPct val="145000"/>
              </a:lnSpc>
              <a:spcBef>
                <a:spcPts val="900"/>
              </a:spcBef>
              <a:buFont typeface="+mj-lt"/>
              <a:buAutoNum type="arabicPeriod"/>
            </a:pPr>
            <a:r>
              <a:rPr lang="en-US" sz="4000" dirty="0">
                <a:solidFill>
                  <a:schemeClr val="tx1"/>
                </a:solidFill>
              </a:rPr>
              <a:t>Included too many </a:t>
            </a:r>
            <a:r>
              <a:rPr lang="en-US" sz="4000" dirty="0"/>
              <a:t>features</a:t>
            </a:r>
            <a:r>
              <a:rPr lang="en-US" sz="4000" dirty="0">
                <a:solidFill>
                  <a:schemeClr val="tx1"/>
                </a:solidFill>
              </a:rPr>
              <a:t>, but not enough observations. </a:t>
            </a:r>
            <a:r>
              <a:rPr lang="en-US" sz="4000" i="1" dirty="0">
                <a:solidFill>
                  <a:schemeClr val="tx1"/>
                </a:solidFill>
              </a:rPr>
              <a:t>Every observation is a unique value combination of the features.</a:t>
            </a:r>
          </a:p>
        </p:txBody>
      </p:sp>
    </p:spTree>
    <p:extLst>
      <p:ext uri="{BB962C8B-B14F-4D97-AF65-F5344CB8AC3E}">
        <p14:creationId xmlns:p14="http://schemas.microsoft.com/office/powerpoint/2010/main" val="949945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Technical Signs of Separation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T</a:t>
            </a:r>
            <a:r>
              <a:rPr lang="en-US" sz="4000" dirty="0">
                <a:solidFill>
                  <a:schemeClr val="tx1"/>
                </a:solidFill>
              </a:rPr>
              <a:t>he </a:t>
            </a:r>
            <a:r>
              <a:rPr lang="en-US" sz="4000" dirty="0"/>
              <a:t>l</a:t>
            </a:r>
            <a:r>
              <a:rPr lang="en-US" sz="4000" dirty="0">
                <a:solidFill>
                  <a:schemeClr val="tx1"/>
                </a:solidFill>
              </a:rPr>
              <a:t>og-likelihood value is practically zero.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>
                <a:solidFill>
                  <a:schemeClr val="tx1"/>
                </a:solidFill>
              </a:rPr>
              <a:t>The predicted Event </a:t>
            </a:r>
            <a:r>
              <a:rPr lang="en-US" sz="4000" dirty="0"/>
              <a:t>P</a:t>
            </a:r>
            <a:r>
              <a:rPr lang="en-US" sz="4000" dirty="0">
                <a:solidFill>
                  <a:schemeClr val="tx1"/>
                </a:solidFill>
              </a:rPr>
              <a:t>robabilities are one for the Event observations and zero otherwise.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>
                <a:solidFill>
                  <a:schemeClr val="tx1"/>
                </a:solidFill>
              </a:rPr>
              <a:t>Some, if not all, of the parameter estimates are big values, either positive or negative. </a:t>
            </a:r>
            <a:r>
              <a:rPr lang="en-US" sz="4000" dirty="0"/>
              <a:t>Their </a:t>
            </a:r>
            <a:r>
              <a:rPr lang="en-US" sz="4000" dirty="0">
                <a:solidFill>
                  <a:schemeClr val="tx1"/>
                </a:solidFill>
              </a:rPr>
              <a:t>standard errors are even bigger.</a:t>
            </a:r>
          </a:p>
        </p:txBody>
      </p:sp>
    </p:spTree>
    <p:extLst>
      <p:ext uri="{BB962C8B-B14F-4D97-AF65-F5344CB8AC3E}">
        <p14:creationId xmlns:p14="http://schemas.microsoft.com/office/powerpoint/2010/main" val="292518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>
            <a:extLst>
              <a:ext uri="{FF2B5EF4-FFF2-40B4-BE49-F238E27FC236}">
                <a16:creationId xmlns:a16="http://schemas.microsoft.com/office/drawing/2014/main" id="{4201BE09-6437-8CAC-DA00-D42CB41E2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51" y="161926"/>
            <a:ext cx="16084550" cy="1549400"/>
          </a:xfrm>
        </p:spPr>
        <p:txBody>
          <a:bodyPr anchor="ctr"/>
          <a:lstStyle/>
          <a:p>
            <a:r>
              <a:rPr lang="en-US" altLang="en-US" dirty="0"/>
              <a:t>Module 6 Lesson Plan</a:t>
            </a:r>
          </a:p>
        </p:txBody>
      </p:sp>
      <p:sp>
        <p:nvSpPr>
          <p:cNvPr id="5122" name="Content Placeholder 2">
            <a:extLst>
              <a:ext uri="{FF2B5EF4-FFF2-40B4-BE49-F238E27FC236}">
                <a16:creationId xmlns:a16="http://schemas.microsoft.com/office/drawing/2014/main" id="{B5CFF3DD-1E43-F576-FF57-62AAAE9F9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551" y="1711326"/>
            <a:ext cx="15767379" cy="7315200"/>
          </a:xfrm>
        </p:spPr>
        <p:txBody>
          <a:bodyPr anchor="ctr"/>
          <a:lstStyle/>
          <a:p>
            <a:pPr marL="742950" indent="-742950">
              <a:buFont typeface="+mj-lt"/>
              <a:buAutoNum type="arabicPeriod"/>
            </a:pPr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Lesson 1: Logistic Regression</a:t>
            </a:r>
          </a:p>
          <a:p>
            <a:pPr lvl="1">
              <a:spcBef>
                <a:spcPts val="600"/>
              </a:spcBef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 the Concept of Odds and Odds Ratio</a:t>
            </a:r>
          </a:p>
          <a:p>
            <a:pPr lvl="1">
              <a:spcBef>
                <a:spcPts val="600"/>
              </a:spcBef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Formulate and Estimate the Model.</a:t>
            </a:r>
          </a:p>
          <a:p>
            <a:pPr lvl="1">
              <a:spcBef>
                <a:spcPts val="600"/>
              </a:spcBef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Beware of Complete or Quasi-Complete Separation.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Lesson 2: Forward Selection</a:t>
            </a:r>
          </a:p>
          <a:p>
            <a:pPr lvl="1">
              <a:spcBef>
                <a:spcPts val="600"/>
              </a:spcBef>
            </a:pPr>
            <a:r>
              <a:rPr lang="en-US" altLang="en-US" dirty="0"/>
              <a:t>Understand the Concept of Nested Models and the Deviance Test.</a:t>
            </a:r>
          </a:p>
          <a:p>
            <a:pPr lvl="1">
              <a:spcBef>
                <a:spcPts val="600"/>
              </a:spcBef>
            </a:pPr>
            <a:r>
              <a:rPr lang="en-US" altLang="en-US" dirty="0"/>
              <a:t>Use the Forward Selection Method to Build the Model</a:t>
            </a: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Lesson 3: Interpret Model and Assess Performance</a:t>
            </a:r>
          </a:p>
          <a:p>
            <a:pPr lvl="1">
              <a:spcBef>
                <a:spcPts val="600"/>
              </a:spcBef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Interpret Parameter Estimates.</a:t>
            </a:r>
          </a:p>
          <a:p>
            <a:pPr lvl="1">
              <a:spcBef>
                <a:spcPts val="600"/>
              </a:spcBef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the R-squares to Evaluate the Performance.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>
            <a:extLst>
              <a:ext uri="{FF2B5EF4-FFF2-40B4-BE49-F238E27FC236}">
                <a16:creationId xmlns:a16="http://schemas.microsoft.com/office/drawing/2014/main" id="{4201BE09-6437-8CAC-DA00-D42CB41E2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51" y="161926"/>
            <a:ext cx="16084550" cy="1549400"/>
          </a:xfrm>
        </p:spPr>
        <p:txBody>
          <a:bodyPr anchor="ctr"/>
          <a:lstStyle/>
          <a:p>
            <a:r>
              <a:rPr lang="en-US" altLang="en-US" dirty="0"/>
              <a:t>=== In-Video Questions For Slide 27 ===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3BD67C-224F-3925-73F1-3F67ABD61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742950" indent="-742950">
              <a:lnSpc>
                <a:spcPct val="125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Do we dream about having predicted Event Probability to be one for the event observations?  So, why do we think separation is not a good thing?</a:t>
            </a:r>
          </a:p>
          <a:p>
            <a:pPr marL="0" indent="0">
              <a:lnSpc>
                <a:spcPct val="125000"/>
              </a:lnSpc>
              <a:spcBef>
                <a:spcPts val="600"/>
              </a:spcBef>
              <a:buNone/>
            </a:pPr>
            <a:endParaRPr lang="en-US" b="1" dirty="0"/>
          </a:p>
          <a:p>
            <a:pPr marL="0" indent="0">
              <a:lnSpc>
                <a:spcPct val="125000"/>
              </a:lnSpc>
              <a:spcBef>
                <a:spcPts val="600"/>
              </a:spcBef>
              <a:buNone/>
            </a:pPr>
            <a:r>
              <a:rPr lang="en-US" b="1" dirty="0"/>
              <a:t>Feedback</a:t>
            </a:r>
            <a:r>
              <a:rPr lang="en-US" dirty="0"/>
              <a:t>. Separation is a phenomenon in the training data.  We cannot guarantee this to happen for all data.  Besides, those very large parameter estimates look seemingly wrong!</a:t>
            </a:r>
          </a:p>
        </p:txBody>
      </p:sp>
    </p:spTree>
    <p:extLst>
      <p:ext uri="{BB962C8B-B14F-4D97-AF65-F5344CB8AC3E}">
        <p14:creationId xmlns:p14="http://schemas.microsoft.com/office/powerpoint/2010/main" val="1180528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Workaround for Separation Phenomenon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32F3C3-443F-8275-E178-F11B28567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>
                <a:solidFill>
                  <a:schemeClr val="tx1"/>
                </a:solidFill>
              </a:rPr>
              <a:t>Merge categories of low counts and form another category.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Reduce the precision of a continuous feature, e.g., round the values to fewer decimal places.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>
                <a:solidFill>
                  <a:schemeClr val="tx1"/>
                </a:solidFill>
              </a:rPr>
              <a:t>Consider the pre-binning of a continuous feature and use the resulting bin identifiers as a categorical predictor instead.</a:t>
            </a:r>
          </a:p>
        </p:txBody>
      </p:sp>
    </p:spTree>
    <p:extLst>
      <p:ext uri="{BB962C8B-B14F-4D97-AF65-F5344CB8AC3E}">
        <p14:creationId xmlns:p14="http://schemas.microsoft.com/office/powerpoint/2010/main" val="332945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F33CE27-7CDF-6C4D-736F-BD49DA842DD4}"/>
              </a:ext>
            </a:extLst>
          </p:cNvPr>
          <p:cNvSpPr/>
          <p:nvPr/>
        </p:nvSpPr>
        <p:spPr>
          <a:xfrm>
            <a:off x="1828800" y="1485900"/>
            <a:ext cx="14630400" cy="7315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END OF LESSON 1</a:t>
            </a:r>
          </a:p>
        </p:txBody>
      </p:sp>
    </p:spTree>
    <p:extLst>
      <p:ext uri="{BB962C8B-B14F-4D97-AF65-F5344CB8AC3E}">
        <p14:creationId xmlns:p14="http://schemas.microsoft.com/office/powerpoint/2010/main" val="3970526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F33CE27-7CDF-6C4D-736F-BD49DA842DD4}"/>
              </a:ext>
            </a:extLst>
          </p:cNvPr>
          <p:cNvSpPr/>
          <p:nvPr/>
        </p:nvSpPr>
        <p:spPr>
          <a:xfrm>
            <a:off x="1828800" y="1485900"/>
            <a:ext cx="14630400" cy="7315200"/>
          </a:xfrm>
          <a:prstGeom prst="ellipse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7200" b="1" dirty="0">
                <a:solidFill>
                  <a:schemeClr val="tx1"/>
                </a:solidFill>
              </a:rPr>
              <a:t>Lesson 2:</a:t>
            </a:r>
            <a:br>
              <a:rPr lang="en-US" altLang="en-US" sz="7200" b="1" dirty="0">
                <a:solidFill>
                  <a:schemeClr val="tx1"/>
                </a:solidFill>
              </a:rPr>
            </a:br>
            <a:r>
              <a:rPr lang="en-US" altLang="en-US" sz="7200" b="1" dirty="0">
                <a:solidFill>
                  <a:schemeClr val="tx1"/>
                </a:solidFill>
              </a:rPr>
              <a:t>Forward Selection</a:t>
            </a:r>
            <a:endParaRPr lang="en-US" sz="7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216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33CE27-7CDF-6C4D-736F-BD49DA842DD4}"/>
              </a:ext>
            </a:extLst>
          </p:cNvPr>
          <p:cNvSpPr/>
          <p:nvPr/>
        </p:nvSpPr>
        <p:spPr>
          <a:xfrm>
            <a:off x="1828800" y="1485900"/>
            <a:ext cx="14630400" cy="7315200"/>
          </a:xfrm>
          <a:prstGeom prst="round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7200" b="1" dirty="0">
                <a:solidFill>
                  <a:schemeClr val="tx1"/>
                </a:solidFill>
              </a:rPr>
              <a:t>Nested Models</a:t>
            </a:r>
            <a:endParaRPr lang="en-US" sz="7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55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Nested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43303" y="2738438"/>
                <a:ext cx="15787397" cy="6527007"/>
              </a:xfrm>
            </p:spPr>
            <p:txBody>
              <a:bodyPr anchor="ctr">
                <a:noAutofit/>
              </a:bodyPr>
              <a:lstStyle/>
              <a:p>
                <a:pPr>
                  <a:lnSpc>
                    <a:spcPct val="145000"/>
                  </a:lnSpc>
                  <a:spcBef>
                    <a:spcPts val="900"/>
                  </a:spcBef>
                </a:pPr>
                <a:r>
                  <a:rPr lang="en-US" sz="4000" dirty="0"/>
                  <a:t>A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000" dirty="0"/>
                  <a:t> is nested within another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000" dirty="0"/>
                  <a:t> (write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000" dirty="0"/>
                  <a:t>) when every feature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000" dirty="0"/>
                  <a:t> is also a feature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000" dirty="0"/>
                  <a:t>.</a:t>
                </a:r>
              </a:p>
              <a:p>
                <a:pPr>
                  <a:lnSpc>
                    <a:spcPct val="145000"/>
                  </a:lnSpc>
                  <a:spcBef>
                    <a:spcPts val="900"/>
                  </a:spcBef>
                </a:pPr>
                <a:r>
                  <a:rPr lang="en-US" sz="40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000" dirty="0"/>
                  <a:t> uses more features (thus, more regression parameters)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000" dirty="0"/>
                  <a:t>, our common sense would expect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000" dirty="0"/>
                  <a:t> should fit the observations better than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000" dirty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43303" y="2738438"/>
                <a:ext cx="15787397" cy="6527007"/>
              </a:xfrm>
              <a:blipFill>
                <a:blip r:embed="rId2"/>
                <a:stretch>
                  <a:fillRect l="-1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07FA8C1E-EAD9-4AF1-80D8-BC9F11C2D2FA}"/>
              </a:ext>
            </a:extLst>
          </p:cNvPr>
          <p:cNvSpPr/>
          <p:nvPr/>
        </p:nvSpPr>
        <p:spPr>
          <a:xfrm>
            <a:off x="13836006" y="597516"/>
            <a:ext cx="2743200" cy="2743200"/>
          </a:xfrm>
          <a:prstGeom prst="ellipse">
            <a:avLst/>
          </a:prstGeom>
          <a:blipFill rotWithShape="1">
            <a:blip r:embed="rId3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75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Nested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43303" y="2738438"/>
                <a:ext cx="15787397" cy="6527007"/>
              </a:xfrm>
            </p:spPr>
            <p:txBody>
              <a:bodyPr anchor="ctr">
                <a:noAutofit/>
              </a:bodyPr>
              <a:lstStyle/>
              <a:p>
                <a:pPr>
                  <a:lnSpc>
                    <a:spcPct val="145000"/>
                  </a:lnSpc>
                  <a:spcBef>
                    <a:spcPts val="900"/>
                  </a:spcBef>
                </a:pPr>
                <a:r>
                  <a:rPr lang="en-US" sz="4000" dirty="0"/>
                  <a:t>However, if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000" dirty="0"/>
                  <a:t> does not fit the observations better than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000" dirty="0"/>
                  <a:t>, we will conclude that the extra features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000" dirty="0"/>
                  <a:t> do not help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000" dirty="0"/>
                  <a:t> a more predictive model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000" dirty="0"/>
                  <a:t>.</a:t>
                </a:r>
              </a:p>
              <a:p>
                <a:pPr>
                  <a:lnSpc>
                    <a:spcPct val="145000"/>
                  </a:lnSpc>
                  <a:spcBef>
                    <a:spcPts val="900"/>
                  </a:spcBef>
                </a:pPr>
                <a:r>
                  <a:rPr lang="en-US" sz="4000" dirty="0"/>
                  <a:t>By the Principle of Parsimony, we should retain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000" dirty="0"/>
                  <a:t> because it uses fewer features.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43303" y="2738438"/>
                <a:ext cx="15787397" cy="6527007"/>
              </a:xfrm>
              <a:blipFill>
                <a:blip r:embed="rId2"/>
                <a:stretch>
                  <a:fillRect l="-1158" r="-1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E40476D-78B8-BD37-BA6E-4D40A9A91C73}"/>
              </a:ext>
            </a:extLst>
          </p:cNvPr>
          <p:cNvSpPr/>
          <p:nvPr/>
        </p:nvSpPr>
        <p:spPr>
          <a:xfrm>
            <a:off x="13836006" y="597516"/>
            <a:ext cx="2743200" cy="2743200"/>
          </a:xfrm>
          <a:prstGeom prst="ellipse">
            <a:avLst/>
          </a:prstGeom>
          <a:blipFill rotWithShape="1">
            <a:blip r:embed="rId3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25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Deviance Test For Nested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ECC9477C-BAEA-4FBC-A6FE-22468FC223C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5390657"/>
                  </p:ext>
                </p:extLst>
              </p:nvPr>
            </p:nvGraphicFramePr>
            <p:xfrm>
              <a:off x="1257300" y="2107817"/>
              <a:ext cx="15773400" cy="652700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ECC9477C-BAEA-4FBC-A6FE-22468FC223C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5390657"/>
                  </p:ext>
                </p:extLst>
              </p:nvPr>
            </p:nvGraphicFramePr>
            <p:xfrm>
              <a:off x="1257300" y="2107817"/>
              <a:ext cx="15773400" cy="652700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67116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Deviance Test For Nested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8B0834A1-BF18-48C4-ABA4-EDA70020DA7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17227906"/>
                  </p:ext>
                </p:extLst>
              </p:nvPr>
            </p:nvGraphicFramePr>
            <p:xfrm>
              <a:off x="1098550" y="2344300"/>
              <a:ext cx="15773400" cy="652700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8B0834A1-BF18-48C4-ABA4-EDA70020DA7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17227906"/>
                  </p:ext>
                </p:extLst>
              </p:nvPr>
            </p:nvGraphicFramePr>
            <p:xfrm>
              <a:off x="1098550" y="2344300"/>
              <a:ext cx="15773400" cy="652700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B5A6BBF-3A0B-4E69-9BF8-3B40569A4A7B}"/>
              </a:ext>
            </a:extLst>
          </p:cNvPr>
          <p:cNvSpPr txBox="1"/>
          <p:nvPr/>
        </p:nvSpPr>
        <p:spPr>
          <a:xfrm>
            <a:off x="8462736" y="4126544"/>
            <a:ext cx="86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30CD2-3D5A-4137-843B-63C0EDB271E0}"/>
              </a:ext>
            </a:extLst>
          </p:cNvPr>
          <p:cNvSpPr txBox="1"/>
          <p:nvPr/>
        </p:nvSpPr>
        <p:spPr>
          <a:xfrm>
            <a:off x="8551377" y="6664472"/>
            <a:ext cx="86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83518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Forward Selection</a:t>
            </a:r>
            <a:r>
              <a:rPr lang="en-US" dirty="0"/>
              <a:t>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368426" y="1911569"/>
                <a:ext cx="15544800" cy="7315200"/>
              </a:xfrm>
              <a:noFill/>
            </p:spPr>
            <p:txBody>
              <a:bodyPr anchor="ctr">
                <a:noAutofit/>
              </a:bodyPr>
              <a:lstStyle/>
              <a:p>
                <a:pPr marL="0" indent="0" defTabSz="41148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Consolas" panose="020B0609020204030204" pitchFamily="49" charset="0"/>
                  </a:rPr>
                  <a:t>Algorithm Forward Selection (list of input features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</a:rPr>
                  <a:t>, entry threshold):</a:t>
                </a:r>
              </a:p>
              <a:p>
                <a:pPr marL="0" indent="0" defTabSz="41148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Consolas" panose="020B0609020204030204" pitchFamily="49" charset="0"/>
                  </a:rPr>
                  <a:t>	Set </a:t>
                </a:r>
                <a:r>
                  <a:rPr lang="en-US" sz="2400" dirty="0" err="1">
                    <a:latin typeface="Consolas" panose="020B0609020204030204" pitchFamily="49" charset="0"/>
                  </a:rPr>
                  <a:t>IncludedFeature</a:t>
                </a:r>
                <a:r>
                  <a:rPr lang="en-US" sz="2400" dirty="0">
                    <a:latin typeface="Consolas" panose="020B0609020204030204" pitchFamily="49" charset="0"/>
                  </a:rPr>
                  <a:t> = [Intercept]</a:t>
                </a:r>
              </a:p>
              <a:p>
                <a:pPr marL="0" indent="0" defTabSz="41148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Consolas" panose="020B0609020204030204" pitchFamily="49" charset="0"/>
                  </a:rPr>
                  <a:t>	Set </a:t>
                </a:r>
                <a:r>
                  <a:rPr lang="en-US" sz="2400" dirty="0" err="1">
                    <a:latin typeface="Consolas" panose="020B0609020204030204" pitchFamily="49" charset="0"/>
                  </a:rPr>
                  <a:t>CandidateFeature</a:t>
                </a:r>
                <a:r>
                  <a:rPr lang="en-US" sz="2400" dirty="0">
                    <a:latin typeface="Consolas" panose="020B0609020204030204" pitchFamily="49" charset="0"/>
                  </a:rPr>
                  <a:t> = [input features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</a:rPr>
                  <a:t>]</a:t>
                </a:r>
              </a:p>
              <a:p>
                <a:pPr marL="0" indent="0" defTabSz="41148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Consolas" panose="020B0609020204030204" pitchFamily="49" charset="0"/>
                  </a:rPr>
                  <a:t>	Set Model M0 = </a:t>
                </a:r>
                <a:r>
                  <a:rPr lang="en-US" sz="2400" dirty="0" err="1">
                    <a:latin typeface="Consolas" panose="020B0609020204030204" pitchFamily="49" charset="0"/>
                  </a:rPr>
                  <a:t>IncludedFeature</a:t>
                </a:r>
                <a:endParaRPr lang="en-US" sz="2400" dirty="0">
                  <a:latin typeface="Consolas" panose="020B0609020204030204" pitchFamily="49" charset="0"/>
                </a:endParaRPr>
              </a:p>
              <a:p>
                <a:pPr marL="0" indent="0" defTabSz="41148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Consolas" panose="020B0609020204030204" pitchFamily="49" charset="0"/>
                  </a:rPr>
                  <a:t>	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</a:rPr>
                  <a:t> to number of input features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</a:rPr>
                  <a:t>:</a:t>
                </a:r>
              </a:p>
              <a:p>
                <a:pPr marL="0" indent="0" defTabSz="41148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Consolas" panose="020B0609020204030204" pitchFamily="49" charset="0"/>
                  </a:rPr>
                  <a:t>		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</a:rPr>
                  <a:t> in </a:t>
                </a:r>
                <a:r>
                  <a:rPr lang="en-US" sz="2400" dirty="0" err="1">
                    <a:latin typeface="Consolas" panose="020B0609020204030204" pitchFamily="49" charset="0"/>
                  </a:rPr>
                  <a:t>CandidateFeature</a:t>
                </a:r>
                <a:r>
                  <a:rPr lang="en-US" sz="2400" dirty="0">
                    <a:latin typeface="Consolas" panose="020B0609020204030204" pitchFamily="49" charset="0"/>
                  </a:rPr>
                  <a:t>:</a:t>
                </a:r>
              </a:p>
              <a:p>
                <a:pPr marL="0" indent="0" defTabSz="41148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Consolas" panose="020B0609020204030204" pitchFamily="49" charset="0"/>
                  </a:rPr>
                  <a:t>			Set Model M1(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</a:rPr>
                  <a:t>) = </a:t>
                </a:r>
                <a:r>
                  <a:rPr lang="en-US" sz="2400" dirty="0" err="1">
                    <a:latin typeface="Consolas" panose="020B0609020204030204" pitchFamily="49" charset="0"/>
                  </a:rPr>
                  <a:t>IncludedFeature</a:t>
                </a:r>
                <a:r>
                  <a:rPr lang="en-US" sz="2400" dirty="0">
                    <a:latin typeface="Consolas" panose="020B0609020204030204" pitchFamily="49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400" dirty="0">
                  <a:latin typeface="Consolas" panose="020B0609020204030204" pitchFamily="49" charset="0"/>
                </a:endParaRPr>
              </a:p>
              <a:p>
                <a:pPr marL="0" indent="0" defTabSz="41148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Consolas" panose="020B0609020204030204" pitchFamily="49" charset="0"/>
                  </a:rPr>
                  <a:t>			Perform the Deviance Test between M1(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</a:rPr>
                  <a:t>) and M0</a:t>
                </a:r>
              </a:p>
              <a:p>
                <a:pPr marL="0" indent="0" defTabSz="41148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Consolas" panose="020B0609020204030204" pitchFamily="49" charset="0"/>
                  </a:rPr>
                  <a:t>		Identify the predictor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latin typeface="Consolas" panose="020B0609020204030204" pitchFamily="49" charset="0"/>
                  </a:rPr>
                  <a:t> that corresponds to the lowest Chi-square significance</a:t>
                </a:r>
              </a:p>
              <a:p>
                <a:pPr marL="0" indent="0" defTabSz="41148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Consolas" panose="020B0609020204030204" pitchFamily="49" charset="0"/>
                  </a:rPr>
                  <a:t>		If the Chi-square significance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latin typeface="Consolas" panose="020B0609020204030204" pitchFamily="49" charset="0"/>
                  </a:rPr>
                  <a:t> is less than the entry threshold, then:</a:t>
                </a:r>
              </a:p>
              <a:p>
                <a:pPr marL="0" indent="0" defTabSz="41148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Consolas" panose="020B0609020204030204" pitchFamily="49" charset="0"/>
                  </a:rPr>
                  <a:t>			</a:t>
                </a:r>
                <a:r>
                  <a:rPr lang="en-US" sz="2400" dirty="0" err="1">
                    <a:latin typeface="Consolas" panose="020B0609020204030204" pitchFamily="49" charset="0"/>
                  </a:rPr>
                  <a:t>IncludedFeature</a:t>
                </a:r>
                <a:r>
                  <a:rPr lang="en-US" sz="2400" dirty="0">
                    <a:latin typeface="Consolas" panose="020B0609020204030204" pitchFamily="49" charset="0"/>
                  </a:rPr>
                  <a:t> = </a:t>
                </a:r>
                <a:r>
                  <a:rPr lang="en-US" sz="2400" dirty="0" err="1">
                    <a:latin typeface="Consolas" panose="020B0609020204030204" pitchFamily="49" charset="0"/>
                  </a:rPr>
                  <a:t>IncludedFeature</a:t>
                </a:r>
                <a:r>
                  <a:rPr lang="en-US" sz="2400" dirty="0">
                    <a:latin typeface="Consolas" panose="020B0609020204030204" pitchFamily="49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latin typeface="Consolas" panose="020B0609020204030204" pitchFamily="49" charset="0"/>
                </a:endParaRPr>
              </a:p>
              <a:p>
                <a:pPr marL="0" indent="0" defTabSz="41148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Consolas" panose="020B0609020204030204" pitchFamily="49" charset="0"/>
                  </a:rPr>
                  <a:t>			</a:t>
                </a:r>
                <a:r>
                  <a:rPr lang="en-US" sz="2400" dirty="0" err="1">
                    <a:latin typeface="Consolas" panose="020B0609020204030204" pitchFamily="49" charset="0"/>
                  </a:rPr>
                  <a:t>CandidateFeature</a:t>
                </a:r>
                <a:r>
                  <a:rPr lang="en-US" sz="2400" dirty="0">
                    <a:latin typeface="Consolas" panose="020B0609020204030204" pitchFamily="49" charset="0"/>
                  </a:rPr>
                  <a:t> = </a:t>
                </a:r>
                <a:r>
                  <a:rPr lang="en-US" sz="2400" dirty="0" err="1">
                    <a:latin typeface="Consolas" panose="020B0609020204030204" pitchFamily="49" charset="0"/>
                  </a:rPr>
                  <a:t>CandidateFeature</a:t>
                </a:r>
                <a:r>
                  <a:rPr lang="en-US" sz="2400" dirty="0">
                    <a:latin typeface="Consolas" panose="020B0609020204030204" pitchFamily="49" charset="0"/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latin typeface="Consolas" panose="020B0609020204030204" pitchFamily="49" charset="0"/>
                </a:endParaRPr>
              </a:p>
              <a:p>
                <a:pPr marL="0" indent="0" defTabSz="41148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Consolas" panose="020B0609020204030204" pitchFamily="49" charset="0"/>
                  </a:rPr>
                  <a:t>			M0 = M1(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latin typeface="Consolas" panose="020B0609020204030204" pitchFamily="49" charset="0"/>
                  </a:rPr>
                  <a:t>)</a:t>
                </a:r>
              </a:p>
              <a:p>
                <a:pPr marL="0" indent="0" defTabSz="41148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Consolas" panose="020B0609020204030204" pitchFamily="49" charset="0"/>
                  </a:rPr>
                  <a:t>		Else:</a:t>
                </a:r>
              </a:p>
              <a:p>
                <a:pPr marL="0" indent="0" defTabSz="41148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Consolas" panose="020B0609020204030204" pitchFamily="49" charset="0"/>
                  </a:rPr>
                  <a:t>			Stop the sequence and exit current loop</a:t>
                </a:r>
              </a:p>
              <a:p>
                <a:pPr marL="0" indent="0" defTabSz="41148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Consolas" panose="020B0609020204030204" pitchFamily="49" charset="0"/>
                  </a:rPr>
                  <a:t>	Return model M0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8426" y="1911569"/>
                <a:ext cx="15544800" cy="7315200"/>
              </a:xfrm>
              <a:blipFill>
                <a:blip r:embed="rId2"/>
                <a:stretch>
                  <a:fillRect l="-588" b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85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F33CE27-7CDF-6C4D-736F-BD49DA842DD4}"/>
              </a:ext>
            </a:extLst>
          </p:cNvPr>
          <p:cNvSpPr/>
          <p:nvPr/>
        </p:nvSpPr>
        <p:spPr>
          <a:xfrm>
            <a:off x="1828800" y="1485900"/>
            <a:ext cx="14630400" cy="7315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END OF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01484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Pros and Cons of Forward Selection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6F0BD-3DD6-484D-8BEA-1290FEF2E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4126" y="2056614"/>
            <a:ext cx="15773400" cy="6858000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25000"/>
              </a:lnSpc>
              <a:spcBef>
                <a:spcPts val="900"/>
              </a:spcBef>
              <a:buNone/>
            </a:pPr>
            <a:r>
              <a:rPr lang="en-US" sz="4000" b="1" dirty="0"/>
              <a:t>Pros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It run faster and demands fewer computing resources since it always starts from a model with only the Intercept term. 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The final model usually has fewer features.</a:t>
            </a:r>
          </a:p>
          <a:p>
            <a:pPr marL="0" indent="0" algn="ctr">
              <a:lnSpc>
                <a:spcPct val="125000"/>
              </a:lnSpc>
              <a:spcBef>
                <a:spcPts val="900"/>
              </a:spcBef>
              <a:buNone/>
            </a:pPr>
            <a:r>
              <a:rPr lang="en-US" sz="4000" b="1" dirty="0"/>
              <a:t>Cons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The entry threshold for test significance can be debatable.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It searches through a path of increasingly nested models; it may miss other predictive models that are not along the path.</a:t>
            </a:r>
          </a:p>
        </p:txBody>
      </p:sp>
    </p:spTree>
    <p:extLst>
      <p:ext uri="{BB962C8B-B14F-4D97-AF65-F5344CB8AC3E}">
        <p14:creationId xmlns:p14="http://schemas.microsoft.com/office/powerpoint/2010/main" val="500907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33CE27-7CDF-6C4D-736F-BD49DA842DD4}"/>
              </a:ext>
            </a:extLst>
          </p:cNvPr>
          <p:cNvSpPr/>
          <p:nvPr/>
        </p:nvSpPr>
        <p:spPr>
          <a:xfrm>
            <a:off x="1828800" y="1485900"/>
            <a:ext cx="14630400" cy="7315200"/>
          </a:xfrm>
          <a:prstGeom prst="round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7200" b="1" dirty="0">
                <a:solidFill>
                  <a:schemeClr val="tx1"/>
                </a:solidFill>
              </a:rPr>
              <a:t>College Student Retention</a:t>
            </a:r>
            <a:endParaRPr lang="en-US" sz="7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307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College Student Retention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6F0BD-3DD6-484D-8BEA-1290FEF2E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Students pursue higher education to achieve academic success.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Dropout is the most problematic issue for higher education institutions.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According to </a:t>
            </a:r>
            <a:r>
              <a:rPr lang="en-US" sz="4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https://educationdata.org/college-dropout-rates</a:t>
            </a:r>
            <a:r>
              <a:rPr lang="en-US" sz="4000" dirty="0"/>
              <a:t>:</a:t>
            </a:r>
          </a:p>
          <a:p>
            <a:pPr lvl="1" indent="-685800">
              <a:lnSpc>
                <a:spcPct val="125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Between the fall semesters of 2019 and 2020, 24.1% of all first-time, full-time freshmen dropped out of college.</a:t>
            </a:r>
          </a:p>
          <a:p>
            <a:pPr lvl="1" indent="-685800">
              <a:lnSpc>
                <a:spcPct val="125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At 4-year institutions, 18.4% of first-time, full-time college freshmen dropped out between 2019 and 2020.</a:t>
            </a:r>
          </a:p>
          <a:p>
            <a:pPr lvl="1" indent="-685800">
              <a:lnSpc>
                <a:spcPct val="125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At 2-year institutions, 39.0% of first-time, full-time freshmen dropped out. </a:t>
            </a:r>
          </a:p>
        </p:txBody>
      </p:sp>
    </p:spTree>
    <p:extLst>
      <p:ext uri="{BB962C8B-B14F-4D97-AF65-F5344CB8AC3E}">
        <p14:creationId xmlns:p14="http://schemas.microsoft.com/office/powerpoint/2010/main" val="3422649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College Student Retention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6F0BD-3DD6-484D-8BEA-1290FEF2E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99907"/>
            <a:ext cx="15773400" cy="6858000"/>
          </a:xfrm>
        </p:spPr>
        <p:txBody>
          <a:bodyPr anchor="ctr">
            <a:noAutofit/>
          </a:bodyPr>
          <a:lstStyle/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What are the key factors that lead students to drop out?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“Predicting Student Dropout and Academic Success”, Valentim </a:t>
            </a:r>
            <a:r>
              <a:rPr lang="en-US" sz="4000" dirty="0" err="1"/>
              <a:t>Realinho</a:t>
            </a:r>
            <a:r>
              <a:rPr lang="en-US" sz="4000" dirty="0"/>
              <a:t>, Jorge Machado, Luís Baptista and Mónica V. Martins. </a:t>
            </a:r>
            <a:r>
              <a:rPr lang="en-US" sz="4000" i="1" dirty="0"/>
              <a:t>Data</a:t>
            </a:r>
            <a:r>
              <a:rPr lang="en-US" sz="4000" dirty="0"/>
              <a:t> 2022, 7(11), 146. </a:t>
            </a:r>
            <a:r>
              <a:rPr lang="en-US" sz="4000" dirty="0">
                <a:solidFill>
                  <a:srgbClr val="5F5F5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4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://doi.org/10.3390/data7110146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875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College Student Retention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6875735-226C-47AD-BF51-42F332C6B6A6}"/>
              </a:ext>
            </a:extLst>
          </p:cNvPr>
          <p:cNvSpPr/>
          <p:nvPr/>
        </p:nvSpPr>
        <p:spPr>
          <a:xfrm>
            <a:off x="2282826" y="3086100"/>
            <a:ext cx="13716000" cy="4114800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Module 6 Academic Success.py</a:t>
            </a:r>
          </a:p>
        </p:txBody>
      </p:sp>
    </p:spTree>
    <p:extLst>
      <p:ext uri="{BB962C8B-B14F-4D97-AF65-F5344CB8AC3E}">
        <p14:creationId xmlns:p14="http://schemas.microsoft.com/office/powerpoint/2010/main" val="1028249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Frequency Bar Charts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BD0C1-BAFB-64B7-F1F1-7C5EEE8F1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6" y="2527836"/>
            <a:ext cx="16459200" cy="61690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567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Odds of Dropout Bar Charts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80597-EF63-7E9A-8C71-6F7444263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6" y="2555427"/>
            <a:ext cx="16459200" cy="62191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684D0-E6D7-6F1C-F503-F7977A9DC10F}"/>
              </a:ext>
            </a:extLst>
          </p:cNvPr>
          <p:cNvSpPr txBox="1"/>
          <p:nvPr/>
        </p:nvSpPr>
        <p:spPr>
          <a:xfrm>
            <a:off x="14849806" y="5671069"/>
            <a:ext cx="2333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red dotted line indicates the overall odds of 0.47</a:t>
            </a:r>
          </a:p>
        </p:txBody>
      </p:sp>
    </p:spTree>
    <p:extLst>
      <p:ext uri="{BB962C8B-B14F-4D97-AF65-F5344CB8AC3E}">
        <p14:creationId xmlns:p14="http://schemas.microsoft.com/office/powerpoint/2010/main" val="1168151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Odds of Dropout Line Charts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F19DF-0F81-4FC0-C9D9-CB9B9A082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2034726"/>
            <a:ext cx="16064630" cy="685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02699CA-FD2A-1691-74FA-AF2C58E556C5}"/>
              </a:ext>
            </a:extLst>
          </p:cNvPr>
          <p:cNvSpPr/>
          <p:nvPr/>
        </p:nvSpPr>
        <p:spPr>
          <a:xfrm rot="18674573">
            <a:off x="1765738" y="5166358"/>
            <a:ext cx="5596758" cy="110831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A7061-99A8-F2F7-92D8-46EA600CC4BC}"/>
              </a:ext>
            </a:extLst>
          </p:cNvPr>
          <p:cNvSpPr txBox="1"/>
          <p:nvPr/>
        </p:nvSpPr>
        <p:spPr>
          <a:xfrm>
            <a:off x="1098549" y="8994371"/>
            <a:ext cx="14745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Dropout odds increase almost linearly until age 30, then fluctuate wildly afterward.</a:t>
            </a:r>
          </a:p>
        </p:txBody>
      </p:sp>
    </p:spTree>
    <p:extLst>
      <p:ext uri="{BB962C8B-B14F-4D97-AF65-F5344CB8AC3E}">
        <p14:creationId xmlns:p14="http://schemas.microsoft.com/office/powerpoint/2010/main" val="292318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Forward Selection Specifications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6F0BD-3DD6-484D-8BEA-1290FEF2E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99907"/>
            <a:ext cx="15773400" cy="6858000"/>
          </a:xfrm>
        </p:spPr>
        <p:txBody>
          <a:bodyPr anchor="ctr">
            <a:noAutofit/>
          </a:bodyPr>
          <a:lstStyle/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The response is the </a:t>
            </a:r>
            <a:r>
              <a:rPr lang="en-US" sz="4000" b="1" dirty="0"/>
              <a:t>Dropout Indicator</a:t>
            </a:r>
            <a:r>
              <a:rPr lang="en-US" sz="4000" dirty="0"/>
              <a:t> with categories </a:t>
            </a:r>
            <a:r>
              <a:rPr lang="en-US" sz="4000" i="1" dirty="0"/>
              <a:t>No</a:t>
            </a:r>
            <a:r>
              <a:rPr lang="en-US" sz="4000" dirty="0"/>
              <a:t> and </a:t>
            </a:r>
            <a:r>
              <a:rPr lang="en-US" sz="4000" i="1" dirty="0"/>
              <a:t>Yes</a:t>
            </a:r>
            <a:r>
              <a:rPr lang="en-US" sz="4000" dirty="0"/>
              <a:t>.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The categorical features are </a:t>
            </a:r>
            <a:r>
              <a:rPr lang="en-US" sz="4000" b="1" dirty="0"/>
              <a:t>Attendance</a:t>
            </a:r>
            <a:r>
              <a:rPr lang="en-US" sz="4000" dirty="0"/>
              <a:t>, </a:t>
            </a:r>
            <a:r>
              <a:rPr lang="en-US" sz="4000" b="1" dirty="0"/>
              <a:t>Debtor, </a:t>
            </a:r>
            <a:r>
              <a:rPr lang="en-US" sz="4000" dirty="0"/>
              <a:t>and </a:t>
            </a:r>
            <a:r>
              <a:rPr lang="en-US" sz="4000" b="1" dirty="0"/>
              <a:t>Scholarship holder</a:t>
            </a:r>
            <a:r>
              <a:rPr lang="en-US" sz="4000" dirty="0"/>
              <a:t>.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The interval feature is </a:t>
            </a:r>
            <a:r>
              <a:rPr lang="en-US" sz="4000" b="1" dirty="0"/>
              <a:t>Age at enrollment</a:t>
            </a:r>
            <a:r>
              <a:rPr lang="en-US" sz="4000" dirty="0"/>
              <a:t>.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The entry threshold for test significance is 0.05.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All models will include the Intercept term.</a:t>
            </a:r>
          </a:p>
        </p:txBody>
      </p:sp>
    </p:spTree>
    <p:extLst>
      <p:ext uri="{BB962C8B-B14F-4D97-AF65-F5344CB8AC3E}">
        <p14:creationId xmlns:p14="http://schemas.microsoft.com/office/powerpoint/2010/main" val="3777290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Forward Selection Summary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B285CA6-80D6-5F90-9328-F0668E2C6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978316"/>
              </p:ext>
            </p:extLst>
          </p:nvPr>
        </p:nvGraphicFramePr>
        <p:xfrm>
          <a:off x="647339" y="3029866"/>
          <a:ext cx="16986974" cy="515874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1723737685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27752108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82283366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67439970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561961964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134578225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45788957"/>
                    </a:ext>
                  </a:extLst>
                </a:gridCol>
                <a:gridCol w="1076414">
                  <a:extLst>
                    <a:ext uri="{9D8B030D-6E8A-4147-A177-3AD203B41FA5}">
                      <a16:colId xmlns:a16="http://schemas.microsoft.com/office/drawing/2014/main" val="3911774563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901002253"/>
                    </a:ext>
                  </a:extLst>
                </a:gridCol>
              </a:tblGrid>
              <a:tr h="6400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Step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Feature Added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Deviance Test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46779728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Step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Feature Added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 Iterations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 Parameters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Log-Likelihood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Chi-Square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DF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Significance†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252791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Intercept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-2,777.2659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035733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Scholarship holder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categorical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-2,626.6212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301.2893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1.7253E-67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T="7620" marB="0" anchor="ctr"/>
                </a:tc>
                <a:extLst>
                  <a:ext uri="{0D108BD9-81ED-4DB2-BD59-A6C34878D82A}">
                    <a16:rowId xmlns:a16="http://schemas.microsoft.com/office/drawing/2014/main" val="371157068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Debtor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categorical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-2,529.1858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194.8708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2.7493E-44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T="7620" marB="0" anchor="ctr"/>
                </a:tc>
                <a:extLst>
                  <a:ext uri="{0D108BD9-81ED-4DB2-BD59-A6C34878D82A}">
                    <a16:rowId xmlns:a16="http://schemas.microsoft.com/office/drawing/2014/main" val="167973653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Age at enrollment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interval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-2,446.4034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165.5649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6.8851E-38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T="7620" marB="0" anchor="ctr"/>
                </a:tc>
                <a:extLst>
                  <a:ext uri="{0D108BD9-81ED-4DB2-BD59-A6C34878D82A}">
                    <a16:rowId xmlns:a16="http://schemas.microsoft.com/office/drawing/2014/main" val="399010554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Attendance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categorical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-2,444.2981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4.2105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4.0176E-02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T="7620" marB="0" anchor="ctr"/>
                </a:tc>
                <a:extLst>
                  <a:ext uri="{0D108BD9-81ED-4DB2-BD59-A6C34878D82A}">
                    <a16:rowId xmlns:a16="http://schemas.microsoft.com/office/drawing/2014/main" val="342338702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38589B2-3C6F-3851-1DDD-2B72BCE0B149}"/>
              </a:ext>
            </a:extLst>
          </p:cNvPr>
          <p:cNvSpPr txBox="1"/>
          <p:nvPr/>
        </p:nvSpPr>
        <p:spPr>
          <a:xfrm>
            <a:off x="888979" y="8458200"/>
            <a:ext cx="8148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†The entry threshold for test significance is 0.05.</a:t>
            </a:r>
          </a:p>
        </p:txBody>
      </p:sp>
    </p:spTree>
    <p:extLst>
      <p:ext uri="{BB962C8B-B14F-4D97-AF65-F5344CB8AC3E}">
        <p14:creationId xmlns:p14="http://schemas.microsoft.com/office/powerpoint/2010/main" val="1027885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F33CE27-7CDF-6C4D-736F-BD49DA842DD4}"/>
              </a:ext>
            </a:extLst>
          </p:cNvPr>
          <p:cNvSpPr/>
          <p:nvPr/>
        </p:nvSpPr>
        <p:spPr>
          <a:xfrm>
            <a:off x="1828800" y="1485900"/>
            <a:ext cx="14630400" cy="7315200"/>
          </a:xfrm>
          <a:prstGeom prst="ellipse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7200" b="1" dirty="0">
                <a:solidFill>
                  <a:schemeClr val="tx1"/>
                </a:solidFill>
              </a:rPr>
              <a:t>Lesson 1:</a:t>
            </a:r>
            <a:br>
              <a:rPr lang="en-US" altLang="en-US" sz="7200" b="1" dirty="0">
                <a:solidFill>
                  <a:schemeClr val="tx1"/>
                </a:solidFill>
              </a:rPr>
            </a:br>
            <a:r>
              <a:rPr lang="en-US" altLang="en-US" sz="7200" b="1" dirty="0">
                <a:solidFill>
                  <a:schemeClr val="tx1"/>
                </a:solidFill>
              </a:rPr>
              <a:t>Logistic Regression</a:t>
            </a:r>
            <a:endParaRPr lang="en-US" sz="7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114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F33CE27-7CDF-6C4D-736F-BD49DA842DD4}"/>
              </a:ext>
            </a:extLst>
          </p:cNvPr>
          <p:cNvSpPr/>
          <p:nvPr/>
        </p:nvSpPr>
        <p:spPr>
          <a:xfrm>
            <a:off x="1828800" y="1485900"/>
            <a:ext cx="14630400" cy="7315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END OF LESSON 2</a:t>
            </a:r>
          </a:p>
        </p:txBody>
      </p:sp>
    </p:spTree>
    <p:extLst>
      <p:ext uri="{BB962C8B-B14F-4D97-AF65-F5344CB8AC3E}">
        <p14:creationId xmlns:p14="http://schemas.microsoft.com/office/powerpoint/2010/main" val="2208163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F33CE27-7CDF-6C4D-736F-BD49DA842DD4}"/>
              </a:ext>
            </a:extLst>
          </p:cNvPr>
          <p:cNvSpPr/>
          <p:nvPr/>
        </p:nvSpPr>
        <p:spPr>
          <a:xfrm>
            <a:off x="1828800" y="1485900"/>
            <a:ext cx="14630400" cy="7315200"/>
          </a:xfrm>
          <a:prstGeom prst="ellipse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7200" b="1" dirty="0">
                <a:solidFill>
                  <a:schemeClr val="tx1"/>
                </a:solidFill>
              </a:rPr>
              <a:t>Lesson 3:</a:t>
            </a:r>
            <a:br>
              <a:rPr lang="en-US" altLang="en-US" sz="7200" b="1" dirty="0">
                <a:solidFill>
                  <a:schemeClr val="tx1"/>
                </a:solidFill>
              </a:rPr>
            </a:br>
            <a:r>
              <a:rPr lang="en-US" altLang="en-US" sz="7200" b="1" dirty="0">
                <a:solidFill>
                  <a:schemeClr val="tx1"/>
                </a:solidFill>
              </a:rPr>
              <a:t>Interpret Model and Assess Performance</a:t>
            </a:r>
            <a:endParaRPr lang="en-US" sz="7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551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33CE27-7CDF-6C4D-736F-BD49DA842DD4}"/>
              </a:ext>
            </a:extLst>
          </p:cNvPr>
          <p:cNvSpPr/>
          <p:nvPr/>
        </p:nvSpPr>
        <p:spPr>
          <a:xfrm>
            <a:off x="1828800" y="1485900"/>
            <a:ext cx="14630400" cy="7315200"/>
          </a:xfrm>
          <a:prstGeom prst="round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7200" b="1" dirty="0">
                <a:solidFill>
                  <a:schemeClr val="tx1"/>
                </a:solidFill>
              </a:rPr>
              <a:t>College Student Retention:</a:t>
            </a:r>
            <a:br>
              <a:rPr lang="en-US" altLang="en-US" sz="7200" b="1" dirty="0">
                <a:solidFill>
                  <a:schemeClr val="tx1"/>
                </a:solidFill>
              </a:rPr>
            </a:br>
            <a:r>
              <a:rPr lang="en-US" altLang="en-US" sz="7200" b="1" dirty="0">
                <a:solidFill>
                  <a:schemeClr val="tx1"/>
                </a:solidFill>
              </a:rPr>
              <a:t>The Forward Selection Model</a:t>
            </a:r>
            <a:endParaRPr lang="en-US" sz="7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450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Forward Selection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66F0BD-3DD6-484D-8BEA-1290FEF2EB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04907" y="1712799"/>
                <a:ext cx="8229600" cy="6858000"/>
              </a:xfrm>
            </p:spPr>
            <p:txBody>
              <a:bodyPr anchor="ctr">
                <a:noAutofit/>
              </a:bodyPr>
              <a:lstStyle/>
              <a:p>
                <a:pPr>
                  <a:lnSpc>
                    <a:spcPct val="125000"/>
                  </a:lnSpc>
                  <a:spcBef>
                    <a:spcPts val="900"/>
                  </a:spcBef>
                </a:pPr>
                <a:r>
                  <a:rPr lang="en-US" sz="4000" dirty="0"/>
                  <a:t>The </a:t>
                </a:r>
                <a:r>
                  <a:rPr lang="en-US" sz="4000" dirty="0" err="1"/>
                  <a:t>MNLogit</a:t>
                </a:r>
                <a:r>
                  <a:rPr lang="en-US" sz="4000" dirty="0"/>
                  <a:t>() function returns five parameter estimates.</a:t>
                </a:r>
              </a:p>
              <a:p>
                <a:pPr>
                  <a:lnSpc>
                    <a:spcPct val="125000"/>
                  </a:lnSpc>
                  <a:spcBef>
                    <a:spcPts val="900"/>
                  </a:spcBef>
                </a:pPr>
                <a:r>
                  <a:rPr lang="en-US" sz="4000" dirty="0"/>
                  <a:t>The model matrix </a:t>
                </a:r>
                <a14:m>
                  <m:oMath xmlns:m="http://schemas.openxmlformats.org/officeDocument/2006/math">
                    <m:r>
                      <a:rPr lang="en-US" sz="4000" b="1" i="0" dirty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4000" dirty="0"/>
                  <a:t> has eight columns.</a:t>
                </a:r>
              </a:p>
              <a:p>
                <a:pPr>
                  <a:lnSpc>
                    <a:spcPct val="125000"/>
                  </a:lnSpc>
                  <a:spcBef>
                    <a:spcPts val="900"/>
                  </a:spcBef>
                </a:pPr>
                <a:r>
                  <a:rPr lang="en-US" sz="4000" dirty="0"/>
                  <a:t>So, three parameters are not here. Why are they not here? What are their values?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66F0BD-3DD6-484D-8BEA-1290FEF2EB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4907" y="1712799"/>
                <a:ext cx="8229600" cy="6858000"/>
              </a:xfrm>
              <a:blipFill>
                <a:blip r:embed="rId2"/>
                <a:stretch>
                  <a:fillRect l="-2148" r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6CBDC5-1A63-B66A-0EF6-752A87602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086411"/>
              </p:ext>
            </p:extLst>
          </p:nvPr>
        </p:nvGraphicFramePr>
        <p:xfrm>
          <a:off x="10282293" y="2947239"/>
          <a:ext cx="6400800" cy="438912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71986597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443692529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Parameter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9468815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Intercept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-2.3409513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2012679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Scholarship </a:t>
                      </a:r>
                      <a:r>
                        <a:rPr lang="en-US" sz="2800" b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holder_No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1.3392169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7395616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Debtor_No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-1.3240921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663086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Age at enrollment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0.0610271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41838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Attendance_Daytime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0.2436942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7852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2440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Aliased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6F0BD-3DD6-484D-8BEA-1290FEF2E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4126" y="1974238"/>
            <a:ext cx="15773400" cy="6858000"/>
          </a:xfrm>
        </p:spPr>
        <p:txBody>
          <a:bodyPr anchor="ctr">
            <a:noAutofit/>
          </a:bodyPr>
          <a:lstStyle/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Three parameters are omitted because they are aliased.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They are </a:t>
            </a:r>
            <a:r>
              <a:rPr lang="en-US" sz="4000" i="1" dirty="0"/>
              <a:t>Scholarship </a:t>
            </a:r>
            <a:r>
              <a:rPr lang="en-US" sz="4000" i="1" dirty="0" err="1"/>
              <a:t>holder_Yes</a:t>
            </a:r>
            <a:r>
              <a:rPr lang="en-US" sz="4000" dirty="0"/>
              <a:t>, </a:t>
            </a:r>
            <a:r>
              <a:rPr lang="en-US" sz="4000" i="1" dirty="0" err="1"/>
              <a:t>Debtor_Yes</a:t>
            </a:r>
            <a:r>
              <a:rPr lang="en-US" sz="4000" dirty="0"/>
              <a:t>, and </a:t>
            </a:r>
            <a:r>
              <a:rPr lang="en-US" sz="4000" i="1" dirty="0" err="1"/>
              <a:t>Attendance_Evening</a:t>
            </a:r>
            <a:r>
              <a:rPr lang="en-US" sz="4000" dirty="0"/>
              <a:t>.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Since they are aliased, their estimates are assigned the zero values.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In the presence of aliased parameters, the theory tells us that the parameter estimates are not unique.  However, the predicted probabilities are not affected, and their values are trustworthy.</a:t>
            </a:r>
          </a:p>
        </p:txBody>
      </p:sp>
    </p:spTree>
    <p:extLst>
      <p:ext uri="{BB962C8B-B14F-4D97-AF65-F5344CB8AC3E}">
        <p14:creationId xmlns:p14="http://schemas.microsoft.com/office/powerpoint/2010/main" val="22305271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Complete Set of Parameter Estimates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6CBDC5-1A63-B66A-0EF6-752A87602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06284"/>
              </p:ext>
            </p:extLst>
          </p:nvPr>
        </p:nvGraphicFramePr>
        <p:xfrm>
          <a:off x="5940426" y="2227418"/>
          <a:ext cx="6400800" cy="658368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71986597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443692529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Parameter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9468815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Intercept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-2.3409513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2012679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Scholarship </a:t>
                      </a:r>
                      <a:r>
                        <a:rPr lang="en-US" sz="2800" b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holder_No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1.3392169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7395616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l" defTabSz="1828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Scholarship </a:t>
                      </a:r>
                      <a:r>
                        <a:rPr lang="en-US" sz="2800" b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holder_Yes</a:t>
                      </a:r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†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186045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Debtor_No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-1.3240921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663086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Debtor_Yes</a:t>
                      </a:r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†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740552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Age at enrollment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0.0610271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41838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Attendance_Daytime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0.2436942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785223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Attendance_Evening</a:t>
                      </a:r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†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7676832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52C67F8-A9B9-A8B1-5E3D-58D214D7F491}"/>
              </a:ext>
            </a:extLst>
          </p:cNvPr>
          <p:cNvSpPr txBox="1"/>
          <p:nvPr/>
        </p:nvSpPr>
        <p:spPr>
          <a:xfrm>
            <a:off x="5940425" y="8959334"/>
            <a:ext cx="2743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† Aliased Parameter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5584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Interpret Parameter Estimates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5DF4614B-5239-47E2-9D36-BC38CF774A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25626" y="1908809"/>
                <a:ext cx="14630400" cy="6888006"/>
              </a:xfrm>
            </p:spPr>
            <p:txBody>
              <a:bodyPr anchor="ctr">
                <a:normAutofit fontScale="92500"/>
              </a:bodyPr>
              <a:lstStyle/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en-US" sz="4000" dirty="0">
                    <a:solidFill>
                      <a:schemeClr val="tx1"/>
                    </a:solidFill>
                  </a:rPr>
                  <a:t>For the sake of simplicity, we will denote</a:t>
                </a:r>
              </a:p>
              <a:p>
                <a:pPr lvl="1">
                  <a:lnSpc>
                    <a:spcPct val="125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 for Dropout</a:t>
                </a:r>
              </a:p>
              <a:p>
                <a:pPr lvl="1" fontAlgn="b">
                  <a:lnSpc>
                    <a:spcPct val="125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 for Attendance</a:t>
                </a:r>
              </a:p>
              <a:p>
                <a:pPr lvl="1" fontAlgn="b">
                  <a:lnSpc>
                    <a:spcPct val="125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 for Debtor</a:t>
                </a:r>
              </a:p>
              <a:p>
                <a:pPr lvl="1">
                  <a:lnSpc>
                    <a:spcPct val="125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 for Scholarship holder</a:t>
                </a:r>
              </a:p>
              <a:p>
                <a:pPr lvl="1">
                  <a:lnSpc>
                    <a:spcPct val="125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4000" dirty="0"/>
                  <a:t> for Age of Enrollment</a:t>
                </a:r>
                <a:endParaRPr lang="en-US" sz="4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en-US" sz="4000" dirty="0">
                    <a:solidFill>
                      <a:schemeClr val="tx1"/>
                    </a:solidFill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as parameters for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 respectively.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5DF4614B-5239-47E2-9D36-BC38CF774A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5626" y="1908809"/>
                <a:ext cx="14630400" cy="6888006"/>
              </a:xfrm>
              <a:blipFill>
                <a:blip r:embed="rId2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013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Interpret Parameter Estimates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5DF4614B-5239-47E2-9D36-BC38CF774A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17266" y="1712799"/>
                <a:ext cx="11247120" cy="73152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25000"/>
                  </a:lnSpc>
                  <a:spcBef>
                    <a:spcPts val="600"/>
                  </a:spcBef>
                  <a:buNone/>
                </a:pPr>
                <a:r>
                  <a:rPr lang="en-US" sz="4300" dirty="0">
                    <a:solidFill>
                      <a:schemeClr val="tx1"/>
                    </a:solidFill>
                  </a:rPr>
                  <a:t>Define indicator for Attendance</a:t>
                </a: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𝐷𝑎𝑦𝑡𝑖𝑚𝑒</m:t>
                        </m:r>
                      </m:e>
                    </m:d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 if Attendance is Daytime; else 0.</a:t>
                </a: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𝐸𝑣𝑒𝑛𝑖𝑛𝑔</m:t>
                        </m:r>
                      </m:e>
                    </m:d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 if Attendance is Evening; else 0</a:t>
                </a:r>
                <a:r>
                  <a:rPr lang="en-US" sz="4000" dirty="0"/>
                  <a:t>.</a:t>
                </a:r>
              </a:p>
              <a:p>
                <a:pPr marL="0" indent="0">
                  <a:lnSpc>
                    <a:spcPct val="125000"/>
                  </a:lnSpc>
                  <a:spcBef>
                    <a:spcPts val="600"/>
                  </a:spcBef>
                  <a:buNone/>
                </a:pPr>
                <a:r>
                  <a:rPr lang="en-US" sz="4300" dirty="0">
                    <a:solidFill>
                      <a:schemeClr val="tx1"/>
                    </a:solidFill>
                  </a:rPr>
                  <a:t>Define indicator for Debtor</a:t>
                </a: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𝑁𝑜</m:t>
                        </m:r>
                      </m:e>
                    </m:d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 if Debtor is No; else 0. </a:t>
                </a: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𝑌𝑒𝑠</m:t>
                        </m:r>
                      </m:e>
                    </m:d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 if Debtor is Yes; </a:t>
                </a:r>
                <a:r>
                  <a:rPr lang="en-US" sz="4000" dirty="0"/>
                  <a:t>else 0.</a:t>
                </a:r>
              </a:p>
              <a:p>
                <a:pPr marL="0" indent="0">
                  <a:lnSpc>
                    <a:spcPct val="125000"/>
                  </a:lnSpc>
                  <a:spcBef>
                    <a:spcPts val="600"/>
                  </a:spcBef>
                  <a:buNone/>
                </a:pPr>
                <a:r>
                  <a:rPr lang="en-US" sz="4300" dirty="0">
                    <a:solidFill>
                      <a:schemeClr val="tx1"/>
                    </a:solidFill>
                  </a:rPr>
                  <a:t>Define indicator for </a:t>
                </a:r>
                <a:r>
                  <a:rPr lang="en-US" sz="4400" dirty="0">
                    <a:solidFill>
                      <a:schemeClr val="tx1"/>
                    </a:solidFill>
                  </a:rPr>
                  <a:t>Scholarship holder</a:t>
                </a:r>
                <a:endParaRPr lang="en-US" sz="43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𝑁𝑜</m:t>
                        </m:r>
                      </m:e>
                    </m:d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 if Scholarship holder is No; else 0. </a:t>
                </a: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𝑌𝑒𝑠</m:t>
                        </m:r>
                      </m:e>
                    </m:d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 if Scholarship holder is Yes</a:t>
                </a:r>
                <a:r>
                  <a:rPr lang="en-US" sz="4000" dirty="0"/>
                  <a:t>; else 0.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5DF4614B-5239-47E2-9D36-BC38CF774A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17266" y="1712799"/>
                <a:ext cx="11247120" cy="7315200"/>
              </a:xfrm>
              <a:blipFill>
                <a:blip r:embed="rId2"/>
                <a:stretch>
                  <a:fillRect l="-1951" t="-167" b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996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Logistic Regression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0D6374E-632D-44A0-BB62-799B525D66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 fontScale="92500"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𝑁𝑜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𝑌𝑒𝑠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𝑌𝑒𝑠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𝑁𝑜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𝑌𝑒𝑠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𝑌𝑒𝑠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𝐷𝑎𝑦𝑡𝑖𝑚𝑒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𝐷𝑎𝑦𝑡𝑖𝑚𝑒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𝐸𝑣𝑒𝑛𝑖𝑛𝑔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𝐸𝑣𝑒𝑛𝑖𝑛𝑔</m:t>
                          </m:r>
                        </m:e>
                      </m:d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0D6374E-632D-44A0-BB62-799B525D66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2727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Two Attendance Scenarios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Diagram 7">
                <a:extLst>
                  <a:ext uri="{FF2B5EF4-FFF2-40B4-BE49-F238E27FC236}">
                    <a16:creationId xmlns:a16="http://schemas.microsoft.com/office/drawing/2014/main" id="{5FB7B135-F4B4-481D-A32D-C312528F4B7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92299709"/>
                  </p:ext>
                </p:extLst>
              </p:nvPr>
            </p:nvGraphicFramePr>
            <p:xfrm>
              <a:off x="1257300" y="2155372"/>
              <a:ext cx="15773400" cy="687018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8" name="Diagram 7">
                <a:extLst>
                  <a:ext uri="{FF2B5EF4-FFF2-40B4-BE49-F238E27FC236}">
                    <a16:creationId xmlns:a16="http://schemas.microsoft.com/office/drawing/2014/main" id="{5FB7B135-F4B4-481D-A32D-C312528F4B7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92299709"/>
                  </p:ext>
                </p:extLst>
              </p:nvPr>
            </p:nvGraphicFramePr>
            <p:xfrm>
              <a:off x="1257300" y="2155372"/>
              <a:ext cx="15773400" cy="687018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62028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33CE27-7CDF-6C4D-736F-BD49DA842DD4}"/>
              </a:ext>
            </a:extLst>
          </p:cNvPr>
          <p:cNvSpPr/>
          <p:nvPr/>
        </p:nvSpPr>
        <p:spPr>
          <a:xfrm>
            <a:off x="1828800" y="1485900"/>
            <a:ext cx="14630400" cy="7315200"/>
          </a:xfrm>
          <a:prstGeom prst="round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7200" b="1" dirty="0">
                <a:solidFill>
                  <a:schemeClr val="tx1"/>
                </a:solidFill>
              </a:rPr>
              <a:t>An Odd Word</a:t>
            </a:r>
          </a:p>
        </p:txBody>
      </p:sp>
    </p:spTree>
    <p:extLst>
      <p:ext uri="{BB962C8B-B14F-4D97-AF65-F5344CB8AC3E}">
        <p14:creationId xmlns:p14="http://schemas.microsoft.com/office/powerpoint/2010/main" val="28008174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Two Attendance Scenarios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C48DF8-E30C-4054-AF5C-FCEF2D5D0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93782" y="1712799"/>
                <a:ext cx="15544800" cy="6858000"/>
              </a:xfrm>
            </p:spPr>
            <p:txBody>
              <a:bodyPr anchor="ctr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4000" dirty="0">
                    <a:solidFill>
                      <a:schemeClr val="tx1"/>
                    </a:solidFill>
                  </a:rPr>
                  <a:t>Scenario I,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4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𝑌𝑒𝑠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𝑁𝑜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×18+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𝐷𝑎𝑦𝑡𝑖𝑚𝑒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4000" dirty="0">
                    <a:solidFill>
                      <a:schemeClr val="tx1"/>
                    </a:solidFill>
                  </a:rPr>
                  <a:t>Scenario II,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𝑌𝑒𝑠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𝑁𝑜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×18+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𝐸𝑣𝑒𝑛𝑖𝑛𝑔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C48DF8-E30C-4054-AF5C-FCEF2D5D0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93782" y="1712799"/>
                <a:ext cx="15544800" cy="6858000"/>
              </a:xfrm>
              <a:blipFill>
                <a:blip r:embed="rId2"/>
                <a:stretch>
                  <a:fillRect l="-1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3491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Two Attendance Scenarios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C48DF8-E30C-4054-AF5C-FCEF2D5D0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7300" y="2106384"/>
                <a:ext cx="15773400" cy="6074231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𝐼𝐼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𝐷𝑎𝑦𝑡𝑖𝑚𝑒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𝐸𝑣𝑒𝑛𝑖𝑛𝑔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type m:val="lin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den>
                                  </m:f>
                                </m:num>
                                <m:den>
                                  <m:f>
                                    <m:fPr>
                                      <m:type m:val="lin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𝐷𝑎𝑦𝑡𝑖𝑚𝑒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𝐸𝑣𝑒𝑛𝑖𝑛𝑔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C48DF8-E30C-4054-AF5C-FCEF2D5D0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7300" y="2106384"/>
                <a:ext cx="15773400" cy="607423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200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7300" y="1"/>
            <a:ext cx="15773400" cy="1988345"/>
          </a:xfrm>
        </p:spPr>
        <p:txBody>
          <a:bodyPr/>
          <a:lstStyle/>
          <a:p>
            <a:r>
              <a:rPr lang="en-US" b="1" dirty="0"/>
              <a:t>Odds Ratio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0F6C32C5-31E9-4607-8B9A-7E4AA0F7E1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>
                  <a:lnSpc>
                    <a:spcPct val="125000"/>
                  </a:lnSpc>
                  <a:spcBef>
                    <a:spcPts val="900"/>
                  </a:spcBef>
                </a:pPr>
                <a:r>
                  <a:rPr lang="en-US" dirty="0">
                    <a:solidFill>
                      <a:schemeClr val="tx1"/>
                    </a:solidFill>
                  </a:rPr>
                  <a:t>The Odds Ratio is simply the ratio between two odds.</a:t>
                </a:r>
                <a:endParaRPr lang="en-US" dirty="0"/>
              </a:p>
              <a:p>
                <a:pPr>
                  <a:lnSpc>
                    <a:spcPct val="125000"/>
                  </a:lnSpc>
                  <a:spcBef>
                    <a:spcPts val="900"/>
                  </a:spcBef>
                </a:pPr>
                <a:r>
                  <a:rPr lang="en-US" dirty="0">
                    <a:solidFill>
                      <a:schemeClr val="tx1"/>
                    </a:solidFill>
                  </a:rPr>
                  <a:t>For instance,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lin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p>
                            </m:sSubSup>
                          </m:num>
                          <m:den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p>
                                </m:sSubSup>
                              </m:e>
                            </m:d>
                          </m:den>
                        </m:f>
                      </m:num>
                      <m:den>
                        <m:f>
                          <m:fPr>
                            <m:type m:val="li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p>
                            </m:sSubSup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p>
                                </m:sSubSup>
                              </m:e>
                            </m:d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odds ratio between Scenario I and Scenario II.</a:t>
                </a:r>
              </a:p>
              <a:p>
                <a:pPr>
                  <a:lnSpc>
                    <a:spcPct val="125000"/>
                  </a:lnSpc>
                  <a:spcBef>
                    <a:spcPts val="900"/>
                  </a:spcBef>
                </a:pPr>
                <a:r>
                  <a:rPr lang="en-US" dirty="0"/>
                  <a:t>Since scenario I and II differ only in attendance mode, the logarithm of the above odds ratio is the difference between the two corresponding parameter estimates.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0F6C32C5-31E9-4607-8B9A-7E4AA0F7E1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0043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Two Attendance Scenarios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C48DF8-E30C-4054-AF5C-FCEF2D5D0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4126" y="2482102"/>
                <a:ext cx="15773400" cy="6144210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𝐷𝑎𝑦𝑡𝑖𝑚𝑒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=0.2436942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𝐸𝑣𝑒𝑛𝑖𝑛𝑔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p>
                                    </m:sSubSup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p>
                                    </m:sSubSup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den>
                                </m:f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0.2436942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0.2436942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𝐼𝐼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𝐼𝐼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0.2436942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1.2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C48DF8-E30C-4054-AF5C-FCEF2D5D0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4126" y="2482102"/>
                <a:ext cx="15773400" cy="614421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2136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Two Attendance Scenarios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6F0BD-3DD6-484D-8BEA-1290FEF2E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550" y="1962021"/>
            <a:ext cx="16002000" cy="6858000"/>
          </a:xfrm>
        </p:spPr>
        <p:txBody>
          <a:bodyPr anchor="ctr">
            <a:noAutofit/>
          </a:bodyPr>
          <a:lstStyle/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The odds ratio between Scenario I and Scenario II is 1.28.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Let us consider an 18-years old college student with a scholarship but no debts.  If the student attends Daytime classes instead of Evening classes, the student will raise his/her odds of dropping out by a factor of 1.28.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An academic advisor should suggest this student to take Evening classes.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458826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Two Age of Enrollment Scenarios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Diagram 7">
                <a:extLst>
                  <a:ext uri="{FF2B5EF4-FFF2-40B4-BE49-F238E27FC236}">
                    <a16:creationId xmlns:a16="http://schemas.microsoft.com/office/drawing/2014/main" id="{5FB7B135-F4B4-481D-A32D-C312528F4B7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3621662"/>
                  </p:ext>
                </p:extLst>
              </p:nvPr>
            </p:nvGraphicFramePr>
            <p:xfrm>
              <a:off x="1257300" y="2155372"/>
              <a:ext cx="15773400" cy="687018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8" name="Diagram 7">
                <a:extLst>
                  <a:ext uri="{FF2B5EF4-FFF2-40B4-BE49-F238E27FC236}">
                    <a16:creationId xmlns:a16="http://schemas.microsoft.com/office/drawing/2014/main" id="{5FB7B135-F4B4-481D-A32D-C312528F4B7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3621662"/>
                  </p:ext>
                </p:extLst>
              </p:nvPr>
            </p:nvGraphicFramePr>
            <p:xfrm>
              <a:off x="1257300" y="2155372"/>
              <a:ext cx="15773400" cy="687018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9007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Two Age of Enrollment Scenarios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C48DF8-E30C-4054-AF5C-FCEF2D5D0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93782" y="1712799"/>
                <a:ext cx="15544800" cy="6858000"/>
              </a:xfrm>
            </p:spPr>
            <p:txBody>
              <a:bodyPr anchor="ctr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4000" dirty="0">
                    <a:solidFill>
                      <a:schemeClr val="tx1"/>
                    </a:solidFill>
                  </a:rPr>
                  <a:t>Scenario I,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4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𝑌𝑒𝑠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𝑁𝑜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×18+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𝐷𝑎𝑦𝑡𝑖𝑚𝑒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4000" dirty="0">
                    <a:solidFill>
                      <a:schemeClr val="tx1"/>
                    </a:solidFill>
                  </a:rPr>
                  <a:t>Scenario II,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𝑌𝑒𝑠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𝑁𝑜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𝐷𝑎𝑦𝑡𝑖𝑚𝑒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C48DF8-E30C-4054-AF5C-FCEF2D5D0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93782" y="1712799"/>
                <a:ext cx="15544800" cy="6858000"/>
              </a:xfrm>
              <a:blipFill>
                <a:blip r:embed="rId2"/>
                <a:stretch>
                  <a:fillRect l="-1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09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Two Age of Enrollment Scenarios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C48DF8-E30C-4054-AF5C-FCEF2D5D0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7300" y="2106384"/>
                <a:ext cx="15773400" cy="6074231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𝐼𝐼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18−25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type m:val="lin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den>
                                  </m:f>
                                </m:num>
                                <m:den>
                                  <m:f>
                                    <m:fPr>
                                      <m:type m:val="lin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type m:val="lin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den>
                                  </m:f>
                                </m:num>
                                <m:den>
                                  <m:f>
                                    <m:fPr>
                                      <m:type m:val="lin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C48DF8-E30C-4054-AF5C-FCEF2D5D0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7300" y="2106384"/>
                <a:ext cx="15773400" cy="6074231"/>
              </a:xfrm>
              <a:blipFill>
                <a:blip r:embed="rId2"/>
                <a:stretch>
                  <a:fillRect b="-3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343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Two Age of Enrollment Scenarios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C48DF8-E30C-4054-AF5C-FCEF2D5D0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4126" y="2482102"/>
                <a:ext cx="15773400" cy="6144210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0.0610271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p>
                                    </m:sSubSup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p>
                                    </m:sSubSup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den>
                                </m:f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=7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0.0610271=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0.427190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0.427190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.53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C48DF8-E30C-4054-AF5C-FCEF2D5D0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4126" y="2482102"/>
                <a:ext cx="15773400" cy="614421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9737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Two Age of Enrollment Scenarios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6F0BD-3DD6-484D-8BEA-1290FEF2E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550" y="1962021"/>
            <a:ext cx="16002000" cy="6858000"/>
          </a:xfrm>
        </p:spPr>
        <p:txBody>
          <a:bodyPr anchor="ctr">
            <a:noAutofit/>
          </a:bodyPr>
          <a:lstStyle/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The odds ratio between Scenario II and Scenario I is 1.53.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Let us consider a college student with a scholarship but no debts.  Also, the student attends Daytime classes.  If the student defers enrollment for seven years, the student will raise his/her odds of dropping out by a factor of 1.53.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4000" dirty="0"/>
              <a:t>An academic advisor should suggest this student to NOT defer enrollment for seven years.</a:t>
            </a:r>
          </a:p>
        </p:txBody>
      </p:sp>
    </p:spTree>
    <p:extLst>
      <p:ext uri="{BB962C8B-B14F-4D97-AF65-F5344CB8AC3E}">
        <p14:creationId xmlns:p14="http://schemas.microsoft.com/office/powerpoint/2010/main" val="276507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0"/>
            <a:ext cx="15773400" cy="1969116"/>
          </a:xfrm>
        </p:spPr>
        <p:txBody>
          <a:bodyPr/>
          <a:lstStyle/>
          <a:p>
            <a:r>
              <a:rPr lang="en-US" b="1" dirty="0"/>
              <a:t>Odds of Love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972A7C1-702B-E149-ECDF-FBB93C7B45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7300" y="1969116"/>
                <a:ext cx="15773400" cy="6644238"/>
              </a:xfrm>
            </p:spPr>
            <p:txBody>
              <a:bodyPr anchor="ctr"/>
              <a:lstStyle/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en-US" sz="4000" dirty="0">
                    <a:solidFill>
                      <a:schemeClr val="tx1"/>
                    </a:solidFill>
                  </a:rPr>
                  <a:t>According to </a:t>
                </a:r>
                <a:r>
                  <a:rPr lang="en-US" sz="4000" dirty="0">
                    <a:solidFill>
                      <a:srgbClr val="0070C0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www.eharmony.co.uk</a:t>
                </a:r>
                <a:r>
                  <a:rPr lang="en-US" sz="4000" dirty="0">
                    <a:solidFill>
                      <a:schemeClr val="tx1"/>
                    </a:solidFill>
                  </a:rPr>
                  <a:t>, July 17, 2017, the odds that an adult in the United Kingdom will find love is 1 in 562.</a:t>
                </a: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en-US" sz="40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 denote the probability of findi</a:t>
                </a:r>
                <a:r>
                  <a:rPr lang="en-US" sz="4000" dirty="0"/>
                  <a:t>ng love.  The above statement means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562</m:t>
                        </m:r>
                      </m:den>
                    </m:f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.  We can solve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1+562</m:t>
                        </m:r>
                      </m:den>
                    </m:f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=0.001 776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en-US" sz="4000" dirty="0">
                    <a:solidFill>
                      <a:schemeClr val="tx1"/>
                    </a:solidFill>
                  </a:rPr>
                  <a:t>To put that in perspective, one has a 1 in 67 chance of having twins and a 1 in 55 chance of becoming a millionaire (in UK pound sterling).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972A7C1-702B-E149-ECDF-FBB93C7B45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7300" y="1969116"/>
                <a:ext cx="15773400" cy="6644238"/>
              </a:xfrm>
              <a:blipFill>
                <a:blip r:embed="rId4"/>
                <a:stretch>
                  <a:fillRect l="-1121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237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33CE27-7CDF-6C4D-736F-BD49DA842DD4}"/>
              </a:ext>
            </a:extLst>
          </p:cNvPr>
          <p:cNvSpPr/>
          <p:nvPr/>
        </p:nvSpPr>
        <p:spPr>
          <a:xfrm>
            <a:off x="1828800" y="1485900"/>
            <a:ext cx="14630400" cy="7315200"/>
          </a:xfrm>
          <a:prstGeom prst="round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7200" b="1" dirty="0">
                <a:solidFill>
                  <a:schemeClr val="tx1"/>
                </a:solidFill>
              </a:rPr>
              <a:t>College Student Retention:</a:t>
            </a:r>
            <a:br>
              <a:rPr lang="en-US" altLang="en-US" sz="7200" b="1" dirty="0">
                <a:solidFill>
                  <a:schemeClr val="tx1"/>
                </a:solidFill>
              </a:rPr>
            </a:br>
            <a:r>
              <a:rPr lang="en-US" altLang="en-US" sz="7200" b="1" dirty="0">
                <a:solidFill>
                  <a:schemeClr val="tx1"/>
                </a:solidFill>
              </a:rPr>
              <a:t>Assess Model</a:t>
            </a:r>
            <a:endParaRPr lang="en-US" sz="7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10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Measure of Association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en-US" sz="3800" dirty="0">
                    <a:solidFill>
                      <a:schemeClr val="tx1"/>
                    </a:solidFill>
                  </a:rPr>
                  <a:t>For the current model </a:t>
                </a:r>
                <a14:m>
                  <m:oMath xmlns:m="http://schemas.openxmlformats.org/officeDocument/2006/math">
                    <m:r>
                      <a:rPr lang="en-US" sz="3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800" dirty="0">
                    <a:solidFill>
                      <a:schemeClr val="tx1"/>
                    </a:solidFill>
                  </a:rPr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3800" dirty="0">
                    <a:solidFill>
                      <a:schemeClr val="tx1"/>
                    </a:solidFill>
                  </a:rPr>
                  <a:t> denotes the likelihood value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3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3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3800" dirty="0">
                    <a:solidFill>
                      <a:schemeClr val="tx1"/>
                    </a:solidFill>
                  </a:rPr>
                  <a:t> denotes the log-likelihood value. </a:t>
                </a: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en-US" sz="3800" dirty="0">
                    <a:solidFill>
                      <a:schemeClr val="tx1"/>
                    </a:solidFill>
                  </a:rPr>
                  <a:t>For the model </a:t>
                </a:r>
                <a14:m>
                  <m:oMath xmlns:m="http://schemas.openxmlformats.org/officeDocument/2006/math">
                    <m:r>
                      <a:rPr lang="en-US" sz="3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3800" dirty="0">
                    <a:solidFill>
                      <a:schemeClr val="tx1"/>
                    </a:solidFill>
                  </a:rPr>
                  <a:t> that has only the Intercept term,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800" dirty="0">
                    <a:solidFill>
                      <a:schemeClr val="tx1"/>
                    </a:solidFill>
                  </a:rPr>
                  <a:t> denotes its likelihood value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3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3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3800" dirty="0">
                    <a:solidFill>
                      <a:schemeClr val="tx1"/>
                    </a:solidFill>
                  </a:rPr>
                  <a:t> denotes the log-likelihood value.</a:t>
                </a: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en-US" sz="3800" dirty="0">
                    <a:solidFill>
                      <a:schemeClr val="tx1"/>
                    </a:solidFill>
                  </a:rPr>
                  <a:t>Also, assume that both model </a:t>
                </a:r>
                <a14:m>
                  <m:oMath xmlns:m="http://schemas.openxmlformats.org/officeDocument/2006/math">
                    <m:r>
                      <a:rPr lang="en-US" sz="3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800" dirty="0">
                    <a:solidFill>
                      <a:schemeClr val="tx1"/>
                    </a:solidFill>
                  </a:rPr>
                  <a:t> and model </a:t>
                </a:r>
                <a14:m>
                  <m:oMath xmlns:m="http://schemas.openxmlformats.org/officeDocument/2006/math">
                    <m:r>
                      <a:rPr lang="en-US" sz="3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3800" dirty="0">
                    <a:solidFill>
                      <a:schemeClr val="tx1"/>
                    </a:solidFill>
                  </a:rPr>
                  <a:t> are trained using the same set of observations.</a:t>
                </a: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en-US" sz="38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3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800" dirty="0">
                    <a:solidFill>
                      <a:schemeClr val="tx1"/>
                    </a:solidFill>
                  </a:rPr>
                  <a:t> denotes the common number of observations.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23" r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6174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Measure of Association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9BA25127-8D2D-4541-9FE4-A4083DA180B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88144869"/>
                  </p:ext>
                </p:extLst>
              </p:nvPr>
            </p:nvGraphicFramePr>
            <p:xfrm>
              <a:off x="1257300" y="2738438"/>
              <a:ext cx="15773400" cy="652700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9BA25127-8D2D-4541-9FE4-A4083DA180B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88144869"/>
                  </p:ext>
                </p:extLst>
              </p:nvPr>
            </p:nvGraphicFramePr>
            <p:xfrm>
              <a:off x="1257300" y="2738438"/>
              <a:ext cx="15773400" cy="652700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4693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Tjur</a:t>
            </a:r>
            <a:r>
              <a:rPr lang="en-US" b="1" dirty="0"/>
              <a:t> R-Squared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 fontScale="85000" lnSpcReduction="20000"/>
              </a:bodyPr>
              <a:lstStyle/>
              <a:p>
                <a:pPr>
                  <a:lnSpc>
                    <a:spcPct val="145000"/>
                  </a:lnSpc>
                  <a:spcBef>
                    <a:spcPts val="600"/>
                  </a:spcBef>
                </a:pPr>
                <a:r>
                  <a:rPr lang="en-US" sz="47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700" dirty="0"/>
                  <a:t> denote the indices of the Non-event observations.</a:t>
                </a:r>
              </a:p>
              <a:p>
                <a:pPr>
                  <a:lnSpc>
                    <a:spcPct val="145000"/>
                  </a:lnSpc>
                  <a:spcBef>
                    <a:spcPts val="600"/>
                  </a:spcBef>
                </a:pPr>
                <a:r>
                  <a:rPr lang="en-US" sz="47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700" dirty="0"/>
                  <a:t> denote the indices of the Event observations.</a:t>
                </a:r>
              </a:p>
              <a:p>
                <a:pPr>
                  <a:lnSpc>
                    <a:spcPct val="145000"/>
                  </a:lnSpc>
                  <a:spcBef>
                    <a:spcPts val="600"/>
                  </a:spcBef>
                </a:pPr>
                <a:r>
                  <a:rPr lang="en-US" sz="4700" dirty="0"/>
                  <a:t>Suppose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700" dirty="0"/>
                  <a:t>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7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700" dirty="0"/>
                  <a:t>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700" dirty="0"/>
                  <a:t>.</a:t>
                </a:r>
              </a:p>
              <a:p>
                <a:pPr>
                  <a:lnSpc>
                    <a:spcPct val="145000"/>
                  </a:lnSpc>
                  <a:spcBef>
                    <a:spcPts val="600"/>
                  </a:spcBef>
                </a:pPr>
                <a:r>
                  <a:rPr lang="en-US" sz="4700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4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7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sz="4700" dirty="0"/>
                  <a:t> is the predicted Event probability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470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sz="4700" dirty="0"/>
                  <a:t> observation.</a:t>
                </a:r>
              </a:p>
              <a:p>
                <a:pPr>
                  <a:lnSpc>
                    <a:spcPct val="145000"/>
                  </a:lnSpc>
                  <a:spcBef>
                    <a:spcPts val="600"/>
                  </a:spcBef>
                </a:pPr>
                <a:r>
                  <a:rPr lang="en-US" sz="4700" dirty="0"/>
                  <a:t>The </a:t>
                </a:r>
                <a:r>
                  <a:rPr lang="en-US" sz="4700" dirty="0" err="1"/>
                  <a:t>Tjur</a:t>
                </a:r>
                <a:r>
                  <a:rPr lang="en-US" sz="4700" dirty="0"/>
                  <a:t> R-Squared is </a:t>
                </a:r>
                <a14:m>
                  <m:oMath xmlns:m="http://schemas.openxmlformats.org/officeDocument/2006/math">
                    <m:r>
                      <a:rPr lang="en-US" sz="47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4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4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4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47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47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4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7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4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sz="47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4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7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47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7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e>
                    </m:nary>
                    <m:r>
                      <a:rPr lang="en-US" sz="47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4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47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47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47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4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7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47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sz="47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4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7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47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7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e>
                    </m:nary>
                  </m:oMath>
                </a14:m>
                <a:endParaRPr lang="en-US" sz="4700" dirty="0"/>
              </a:p>
              <a:p>
                <a:pPr>
                  <a:lnSpc>
                    <a:spcPct val="145000"/>
                  </a:lnSpc>
                  <a:spcBef>
                    <a:spcPts val="600"/>
                  </a:spcBef>
                </a:pPr>
                <a:r>
                  <a:rPr lang="en-US" sz="4700" dirty="0"/>
                  <a:t>In theory, </a:t>
                </a:r>
                <a14:m>
                  <m:oMath xmlns:m="http://schemas.openxmlformats.org/officeDocument/2006/math">
                    <m:r>
                      <a:rPr lang="en-US" sz="47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4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4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4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4700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4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7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sz="47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47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7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4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7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sz="47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47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4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700" dirty="0"/>
                  <a:t>)</a:t>
                </a:r>
              </a:p>
              <a:p>
                <a:pPr>
                  <a:lnSpc>
                    <a:spcPct val="145000"/>
                  </a:lnSpc>
                  <a:spcBef>
                    <a:spcPts val="600"/>
                  </a:spcBef>
                </a:pPr>
                <a:r>
                  <a:rPr lang="en-US" sz="4700" dirty="0"/>
                  <a:t>Also known as </a:t>
                </a:r>
                <a:r>
                  <a:rPr lang="en-US" sz="4700" dirty="0" err="1"/>
                  <a:t>Tjur’s</a:t>
                </a:r>
                <a:r>
                  <a:rPr lang="en-US" sz="4700" dirty="0"/>
                  <a:t> </a:t>
                </a:r>
                <a14:m>
                  <m:oMath xmlns:m="http://schemas.openxmlformats.org/officeDocument/2006/math">
                    <m:r>
                      <a:rPr lang="en-US" sz="47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4700" dirty="0"/>
                  <a:t> or </a:t>
                </a:r>
                <a:r>
                  <a:rPr lang="en-US" sz="4700" dirty="0" err="1"/>
                  <a:t>Tjur’s</a:t>
                </a:r>
                <a:r>
                  <a:rPr lang="en-US" sz="4700" dirty="0"/>
                  <a:t> coefficient of discrimination</a:t>
                </a:r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99" b="-2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9149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Measure of Association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8550" y="1854689"/>
            <a:ext cx="16093440" cy="7040880"/>
          </a:xfrm>
        </p:spPr>
        <p:txBody>
          <a:bodyPr anchor="ctr">
            <a:noAutofit/>
          </a:bodyPr>
          <a:lstStyle/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3600" dirty="0">
                <a:solidFill>
                  <a:schemeClr val="tx1"/>
                </a:solidFill>
              </a:rPr>
              <a:t>Daniel McFadden (1974) “Conditional logit analysis of qualitative choice behavior.”  Pages 105-142 in P. </a:t>
            </a:r>
            <a:r>
              <a:rPr lang="en-US" sz="3600" dirty="0" err="1">
                <a:solidFill>
                  <a:schemeClr val="tx1"/>
                </a:solidFill>
              </a:rPr>
              <a:t>Zarembka</a:t>
            </a:r>
            <a:r>
              <a:rPr lang="en-US" sz="3600" dirty="0">
                <a:solidFill>
                  <a:schemeClr val="tx1"/>
                </a:solidFill>
              </a:rPr>
              <a:t> (ed.), </a:t>
            </a:r>
            <a:r>
              <a:rPr lang="en-US" sz="3600" i="1" dirty="0">
                <a:solidFill>
                  <a:schemeClr val="tx1"/>
                </a:solidFill>
              </a:rPr>
              <a:t>Frontiers in Econometrics</a:t>
            </a:r>
            <a:r>
              <a:rPr lang="en-US" sz="3600" dirty="0">
                <a:solidFill>
                  <a:schemeClr val="tx1"/>
                </a:solidFill>
              </a:rPr>
              <a:t>.  Academic Press.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3600" dirty="0">
                <a:solidFill>
                  <a:schemeClr val="tx1"/>
                </a:solidFill>
              </a:rPr>
              <a:t>David R. Cox and E. Joyce Snell (1989) </a:t>
            </a:r>
            <a:r>
              <a:rPr lang="en-US" sz="3600" i="1" dirty="0">
                <a:solidFill>
                  <a:schemeClr val="tx1"/>
                </a:solidFill>
              </a:rPr>
              <a:t>Analysis of Binary Data. Second Edition</a:t>
            </a:r>
            <a:r>
              <a:rPr lang="en-US" sz="3600" dirty="0">
                <a:solidFill>
                  <a:schemeClr val="tx1"/>
                </a:solidFill>
              </a:rPr>
              <a:t>. Chapman &amp; Hall. 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3600" dirty="0" err="1">
                <a:solidFill>
                  <a:schemeClr val="tx1"/>
                </a:solidFill>
              </a:rPr>
              <a:t>Nicolaas</a:t>
            </a:r>
            <a:r>
              <a:rPr lang="en-US" sz="3600" dirty="0">
                <a:solidFill>
                  <a:schemeClr val="tx1"/>
                </a:solidFill>
              </a:rPr>
              <a:t> Jan Dirk </a:t>
            </a:r>
            <a:r>
              <a:rPr lang="en-US" sz="3600" dirty="0" err="1">
                <a:solidFill>
                  <a:schemeClr val="tx1"/>
                </a:solidFill>
              </a:rPr>
              <a:t>Nagelkerke</a:t>
            </a:r>
            <a:r>
              <a:rPr lang="en-US" sz="3600" dirty="0">
                <a:solidFill>
                  <a:schemeClr val="tx1"/>
                </a:solidFill>
              </a:rPr>
              <a:t> (1991) “A note on a general definition of the coefficient of determination.” </a:t>
            </a:r>
            <a:r>
              <a:rPr lang="en-US" sz="3600" i="1" dirty="0" err="1">
                <a:solidFill>
                  <a:schemeClr val="tx1"/>
                </a:solidFill>
              </a:rPr>
              <a:t>Biometrika</a:t>
            </a:r>
            <a:r>
              <a:rPr lang="en-US" sz="3600" dirty="0">
                <a:solidFill>
                  <a:schemeClr val="tx1"/>
                </a:solidFill>
              </a:rPr>
              <a:t>, volume 78,  pages 691-692.</a:t>
            </a:r>
          </a:p>
          <a:p>
            <a:pPr>
              <a:lnSpc>
                <a:spcPct val="125000"/>
              </a:lnSpc>
              <a:spcBef>
                <a:spcPts val="900"/>
              </a:spcBef>
            </a:pPr>
            <a:r>
              <a:rPr lang="en-US" sz="3600" dirty="0">
                <a:solidFill>
                  <a:schemeClr val="tx1"/>
                </a:solidFill>
              </a:rPr>
              <a:t>Tue </a:t>
            </a:r>
            <a:r>
              <a:rPr lang="en-US" sz="3600" dirty="0" err="1">
                <a:solidFill>
                  <a:schemeClr val="tx1"/>
                </a:solidFill>
              </a:rPr>
              <a:t>Tjur</a:t>
            </a:r>
            <a:r>
              <a:rPr lang="en-US" sz="3600" dirty="0">
                <a:solidFill>
                  <a:schemeClr val="tx1"/>
                </a:solidFill>
              </a:rPr>
              <a:t> (2009) “Coefficients of determination in logistic regression models — A new proposal: The coefficient of discrimination.” </a:t>
            </a:r>
            <a:r>
              <a:rPr lang="en-US" sz="3600" i="1" dirty="0">
                <a:solidFill>
                  <a:schemeClr val="tx1"/>
                </a:solidFill>
              </a:rPr>
              <a:t>The American Statistician</a:t>
            </a:r>
            <a:r>
              <a:rPr lang="en-US" sz="3600" dirty="0">
                <a:solidFill>
                  <a:schemeClr val="tx1"/>
                </a:solidFill>
              </a:rPr>
              <a:t>, volume 63, pages 366-372.</a:t>
            </a:r>
          </a:p>
        </p:txBody>
      </p:sp>
    </p:spTree>
    <p:extLst>
      <p:ext uri="{BB962C8B-B14F-4D97-AF65-F5344CB8AC3E}">
        <p14:creationId xmlns:p14="http://schemas.microsoft.com/office/powerpoint/2010/main" val="16198874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College Student Retention Model </a:t>
            </a:r>
            <a:endParaRPr lang="en-US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95E41F7-985F-463B-A9C7-B3A156AFCA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4009844"/>
              </p:ext>
            </p:extLst>
          </p:nvPr>
        </p:nvGraphicFramePr>
        <p:xfrm>
          <a:off x="3883026" y="2374910"/>
          <a:ext cx="10515600" cy="4266784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2900169998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373273782"/>
                    </a:ext>
                  </a:extLst>
                </a:gridCol>
              </a:tblGrid>
              <a:tr h="974944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Measure of Association</a:t>
                      </a:r>
                    </a:p>
                  </a:txBody>
                  <a:tcPr marL="457200" marR="137160" marT="68580" marB="685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</a:p>
                  </a:txBody>
                  <a:tcPr marL="137160" marR="457200" marT="68580" marB="68580" anchor="ctr"/>
                </a:tc>
                <a:extLst>
                  <a:ext uri="{0D108BD9-81ED-4DB2-BD59-A6C34878D82A}">
                    <a16:rowId xmlns:a16="http://schemas.microsoft.com/office/drawing/2014/main" val="344028417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McFadden</a:t>
                      </a:r>
                    </a:p>
                  </a:txBody>
                  <a:tcPr marL="457200" marR="137160" marT="68580" marB="685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0.1199</a:t>
                      </a:r>
                    </a:p>
                  </a:txBody>
                  <a:tcPr marL="137160" marR="457200" marT="68580" marB="68580" anchor="ctr"/>
                </a:tc>
                <a:extLst>
                  <a:ext uri="{0D108BD9-81ED-4DB2-BD59-A6C34878D82A}">
                    <a16:rowId xmlns:a16="http://schemas.microsoft.com/office/drawing/2014/main" val="175887575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Cox and Snell</a:t>
                      </a:r>
                    </a:p>
                  </a:txBody>
                  <a:tcPr marL="457200" marR="137160" marT="68580" marB="685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0.1397</a:t>
                      </a:r>
                    </a:p>
                  </a:txBody>
                  <a:tcPr marL="137160" marR="457200" marT="68580" marB="68580" anchor="ctr"/>
                </a:tc>
                <a:extLst>
                  <a:ext uri="{0D108BD9-81ED-4DB2-BD59-A6C34878D82A}">
                    <a16:rowId xmlns:a16="http://schemas.microsoft.com/office/drawing/2014/main" val="360987183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Nagelkerke</a:t>
                      </a:r>
                      <a:endParaRPr lang="en-US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0" marR="137160" marT="68580" marB="685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0.1954</a:t>
                      </a:r>
                    </a:p>
                  </a:txBody>
                  <a:tcPr marL="137160" marR="457200" marT="68580" marB="68580" anchor="ctr"/>
                </a:tc>
                <a:extLst>
                  <a:ext uri="{0D108BD9-81ED-4DB2-BD59-A6C34878D82A}">
                    <a16:rowId xmlns:a16="http://schemas.microsoft.com/office/drawing/2014/main" val="115095099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/>
                      <a:r>
                        <a:rPr lang="en-US" sz="36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Tjur</a:t>
                      </a:r>
                      <a:endParaRPr lang="en-US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0" marR="137160" marT="68580" marB="685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0.1452</a:t>
                      </a:r>
                    </a:p>
                  </a:txBody>
                  <a:tcPr marL="137160" marR="457200" marT="68580" marB="68580" anchor="ctr"/>
                </a:tc>
                <a:extLst>
                  <a:ext uri="{0D108BD9-81ED-4DB2-BD59-A6C34878D82A}">
                    <a16:rowId xmlns:a16="http://schemas.microsoft.com/office/drawing/2014/main" val="318920357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00C0C3-142D-DAF9-C0A9-EA282117EFA2}"/>
              </a:ext>
            </a:extLst>
          </p:cNvPr>
          <p:cNvSpPr txBox="1"/>
          <p:nvPr/>
        </p:nvSpPr>
        <p:spPr>
          <a:xfrm>
            <a:off x="2740026" y="6951518"/>
            <a:ext cx="12801600" cy="1574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5000"/>
              </a:lnSpc>
              <a:spcBef>
                <a:spcPts val="600"/>
              </a:spcBef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the measures suggest that the current model is a good starter.  However, there are plenty of room for improvement.  </a:t>
            </a:r>
          </a:p>
        </p:txBody>
      </p:sp>
    </p:spTree>
    <p:extLst>
      <p:ext uri="{BB962C8B-B14F-4D97-AF65-F5344CB8AC3E}">
        <p14:creationId xmlns:p14="http://schemas.microsoft.com/office/powerpoint/2010/main" val="18156236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F33CE27-7CDF-6C4D-736F-BD49DA842DD4}"/>
              </a:ext>
            </a:extLst>
          </p:cNvPr>
          <p:cNvSpPr/>
          <p:nvPr/>
        </p:nvSpPr>
        <p:spPr>
          <a:xfrm>
            <a:off x="1828800" y="1485900"/>
            <a:ext cx="14630400" cy="7315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END OF LESSON 3</a:t>
            </a:r>
          </a:p>
        </p:txBody>
      </p:sp>
    </p:spTree>
    <p:extLst>
      <p:ext uri="{BB962C8B-B14F-4D97-AF65-F5344CB8AC3E}">
        <p14:creationId xmlns:p14="http://schemas.microsoft.com/office/powerpoint/2010/main" val="37660774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F33CE27-7CDF-6C4D-736F-BD49DA842DD4}"/>
              </a:ext>
            </a:extLst>
          </p:cNvPr>
          <p:cNvSpPr/>
          <p:nvPr/>
        </p:nvSpPr>
        <p:spPr>
          <a:xfrm>
            <a:off x="1828800" y="1485900"/>
            <a:ext cx="14630400" cy="7315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END OF </a:t>
            </a:r>
            <a:r>
              <a:rPr lang="en-US" sz="4400" b="1">
                <a:solidFill>
                  <a:schemeClr val="tx1"/>
                </a:solidFill>
              </a:rPr>
              <a:t>MODULE 6</a:t>
            </a:r>
            <a:endParaRPr lang="en-US" sz="4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541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Odds for a Binary Outcome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A5F64AB-02F2-4D3A-AF90-65325EF99B2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91551758"/>
                  </p:ext>
                </p:extLst>
              </p:nvPr>
            </p:nvGraphicFramePr>
            <p:xfrm>
              <a:off x="1257300" y="2565404"/>
              <a:ext cx="15773400" cy="652700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A5F64AB-02F2-4D3A-AF90-65325EF99B2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91551758"/>
                  </p:ext>
                </p:extLst>
              </p:nvPr>
            </p:nvGraphicFramePr>
            <p:xfrm>
              <a:off x="1257300" y="2565404"/>
              <a:ext cx="15773400" cy="652700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99865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Odds Versus Probability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11C66E-928D-45BC-B2CB-71B27C823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550" y="7702581"/>
            <a:ext cx="15773400" cy="1231788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25000"/>
              </a:lnSpc>
              <a:spcBef>
                <a:spcPts val="600"/>
              </a:spcBef>
              <a:buNone/>
            </a:pPr>
            <a:r>
              <a:rPr lang="en-US" sz="3200" dirty="0"/>
              <a:t>The log-scale chart on the right suggests that the logarithm of Odds is approximately linear in the probability within a certain range (e.g., between 0.2 and 0.8) of probability.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A136D-D3F1-087C-97BD-043F13253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784" y="2069224"/>
            <a:ext cx="7394945" cy="5486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FDA736-A2C0-1143-428B-C8E69713A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792" y="2069224"/>
            <a:ext cx="7453424" cy="5486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9891FC6-A9C8-2699-3877-013D1648CECC}"/>
              </a:ext>
            </a:extLst>
          </p:cNvPr>
          <p:cNvSpPr/>
          <p:nvPr/>
        </p:nvSpPr>
        <p:spPr>
          <a:xfrm rot="20540615">
            <a:off x="11601975" y="4170316"/>
            <a:ext cx="3821077" cy="792217"/>
          </a:xfrm>
          <a:prstGeom prst="ellipse">
            <a:avLst/>
          </a:prstGeom>
          <a:noFill/>
          <a:ln w="28575"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7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Custom 3">
      <a:dk1>
        <a:sysClr val="windowText" lastClr="000000"/>
      </a:dk1>
      <a:lt1>
        <a:srgbClr val="C40724"/>
      </a:lt1>
      <a:dk2>
        <a:srgbClr val="000000"/>
      </a:dk2>
      <a:lt2>
        <a:srgbClr val="F8F8F8"/>
      </a:lt2>
      <a:accent1>
        <a:srgbClr val="BD061C"/>
      </a:accent1>
      <a:accent2>
        <a:srgbClr val="E98D0A"/>
      </a:accent2>
      <a:accent3>
        <a:srgbClr val="969696"/>
      </a:accent3>
      <a:accent4>
        <a:srgbClr val="808080"/>
      </a:accent4>
      <a:accent5>
        <a:srgbClr val="C40724"/>
      </a:accent5>
      <a:accent6>
        <a:srgbClr val="3F4F6C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LTECH_Template_2019 (1)  -  Compatibility Mode" id="{96DF2388-B785-2045-9157-84F6A1D402CB}" vid="{FA40E05E-1420-CD4F-AB4E-3CD2BC76CD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5e41b080-9453-459c-bb93-b19be7335f42" xsi:nil="true"/>
    <Comments xmlns="5e41b080-9453-459c-bb93-b19be7335f42" xsi:nil="true"/>
    <Due_x0020_Date xmlns="5e41b080-9453-459c-bb93-b19be7335f42" xsi:nil="true"/>
    <lcf76f155ced4ddcb4097134ff3c332f xmlns="5e41b080-9453-459c-bb93-b19be7335f42">
      <Terms xmlns="http://schemas.microsoft.com/office/infopath/2007/PartnerControls"/>
    </lcf76f155ced4ddcb4097134ff3c332f>
    <TaxCatchAll xmlns="4e58ebf2-e4df-4cd3-9186-1e42b3ede12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EF55019BAB0549B2C20BFAAB8A2896" ma:contentTypeVersion="16" ma:contentTypeDescription="Create a new document." ma:contentTypeScope="" ma:versionID="81a54cd395f61cfc29bb41b0389d7858">
  <xsd:schema xmlns:xsd="http://www.w3.org/2001/XMLSchema" xmlns:xs="http://www.w3.org/2001/XMLSchema" xmlns:p="http://schemas.microsoft.com/office/2006/metadata/properties" xmlns:ns2="5e41b080-9453-459c-bb93-b19be7335f42" xmlns:ns3="4e58ebf2-e4df-4cd3-9186-1e42b3ede124" targetNamespace="http://schemas.microsoft.com/office/2006/metadata/properties" ma:root="true" ma:fieldsID="1db123aac500611cfff64836afef3716" ns2:_="" ns3:_="">
    <xsd:import namespace="5e41b080-9453-459c-bb93-b19be7335f42"/>
    <xsd:import namespace="4e58ebf2-e4df-4cd3-9186-1e42b3ede124"/>
    <xsd:element name="properties">
      <xsd:complexType>
        <xsd:sequence>
          <xsd:element name="documentManagement">
            <xsd:complexType>
              <xsd:all>
                <xsd:element ref="ns2:Due_x0020_Date" minOccurs="0"/>
                <xsd:element ref="ns2:Status" minOccurs="0"/>
                <xsd:element ref="ns2:Comments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41b080-9453-459c-bb93-b19be7335f42" elementFormDefault="qualified">
    <xsd:import namespace="http://schemas.microsoft.com/office/2006/documentManagement/types"/>
    <xsd:import namespace="http://schemas.microsoft.com/office/infopath/2007/PartnerControls"/>
    <xsd:element name="Due_x0020_Date" ma:index="8" nillable="true" ma:displayName="Due Date" ma:format="DateOnly" ma:indexed="true" ma:internalName="Due_x0020_Date">
      <xsd:simpleType>
        <xsd:restriction base="dms:DateTime"/>
      </xsd:simpleType>
    </xsd:element>
    <xsd:element name="Status" ma:index="9" nillable="true" ma:displayName="Status" ma:format="Dropdown" ma:indexed="true" ma:internalName="Status">
      <xsd:simpleType>
        <xsd:restriction base="dms:Choice">
          <xsd:enumeration value="For Partner Review"/>
          <xsd:enumeration value="For Collegis Review"/>
          <xsd:enumeration value="Approved by Partner"/>
        </xsd:restriction>
      </xsd:simpleType>
    </xsd:element>
    <xsd:element name="Comments" ma:index="10" nillable="true" ma:displayName="Comments" ma:internalName="Comments">
      <xsd:simpleType>
        <xsd:restriction base="dms:Note">
          <xsd:maxLength value="255"/>
        </xsd:restriction>
      </xsd:simple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1040b95-0fdc-46ce-be91-73dc895452d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58ebf2-e4df-4cd3-9186-1e42b3ede12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ef5f3a8b-878a-4d06-a8de-79a1d9f1fffd}" ma:internalName="TaxCatchAll" ma:showField="CatchAllData" ma:web="4e58ebf2-e4df-4cd3-9186-1e42b3ede12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6A4EEA-2556-441D-B20B-0657893061DE}">
  <ds:schemaRefs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5e41b080-9453-459c-bb93-b19be7335f42"/>
    <ds:schemaRef ds:uri="http://purl.org/dc/dcmitype/"/>
    <ds:schemaRef ds:uri="http://schemas.openxmlformats.org/package/2006/metadata/core-properties"/>
    <ds:schemaRef ds:uri="4e58ebf2-e4df-4cd3-9186-1e42b3ede124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5C29A1F-2017-4BA2-BE1B-7736E2C4182C}"/>
</file>

<file path=customXml/itemProps3.xml><?xml version="1.0" encoding="utf-8"?>
<ds:datastoreItem xmlns:ds="http://schemas.openxmlformats.org/officeDocument/2006/customXml" ds:itemID="{BFA838ED-C12F-4A42-8E88-98BAC73D21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1713</TotalTime>
  <Words>3833</Words>
  <Application>Microsoft Office PowerPoint</Application>
  <PresentationFormat>Custom</PresentationFormat>
  <Paragraphs>506</Paragraphs>
  <Slides>77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Arial</vt:lpstr>
      <vt:lpstr>Calibri</vt:lpstr>
      <vt:lpstr>Cambria Math</vt:lpstr>
      <vt:lpstr>Consolas</vt:lpstr>
      <vt:lpstr>Wingdings</vt:lpstr>
      <vt:lpstr>Wingdings 2</vt:lpstr>
      <vt:lpstr>Breeze</vt:lpstr>
      <vt:lpstr>Data Preparation and Analysis Module 6</vt:lpstr>
      <vt:lpstr>Binary Logistic Regression</vt:lpstr>
      <vt:lpstr>Module 6 Lesson Plan</vt:lpstr>
      <vt:lpstr>PowerPoint Presentation</vt:lpstr>
      <vt:lpstr>PowerPoint Presentation</vt:lpstr>
      <vt:lpstr>PowerPoint Presentation</vt:lpstr>
      <vt:lpstr>Odds of Love</vt:lpstr>
      <vt:lpstr>Odds for a Binary Outcome</vt:lpstr>
      <vt:lpstr>Odds Versus Probability</vt:lpstr>
      <vt:lpstr>An Idea For Predicting Probability</vt:lpstr>
      <vt:lpstr>PowerPoint Presentation</vt:lpstr>
      <vt:lpstr>Training Data</vt:lpstr>
      <vt:lpstr>Binary Logistic Regression Model</vt:lpstr>
      <vt:lpstr>Event Probability</vt:lpstr>
      <vt:lpstr>Applying Binary Logistic Regression for … </vt:lpstr>
      <vt:lpstr>=== In-Video Questions For Slide 15 ===</vt:lpstr>
      <vt:lpstr>PowerPoint Presentation</vt:lpstr>
      <vt:lpstr>Estimate Regression Parameters</vt:lpstr>
      <vt:lpstr>Does The Iterative Procedure Always Converge?</vt:lpstr>
      <vt:lpstr>StatsModels Logistic Classifier</vt:lpstr>
      <vt:lpstr>StatsModels Logistic Classifier Usage Notes</vt:lpstr>
      <vt:lpstr>StatsModels Logistic Classifier Usage Notes</vt:lpstr>
      <vt:lpstr>Check for Linearly Dependent Columns</vt:lpstr>
      <vt:lpstr>PowerPoint Presentation</vt:lpstr>
      <vt:lpstr>Do You Notice Something Peculiar? </vt:lpstr>
      <vt:lpstr>=== In-Video Questions For Slide 23 ===</vt:lpstr>
      <vt:lpstr>The Separation Phenomenon </vt:lpstr>
      <vt:lpstr>Common Causes</vt:lpstr>
      <vt:lpstr>Technical Signs of Separation</vt:lpstr>
      <vt:lpstr>=== In-Video Questions For Slide 27 ===</vt:lpstr>
      <vt:lpstr>Workaround for Separation Phenomenon</vt:lpstr>
      <vt:lpstr>PowerPoint Presentation</vt:lpstr>
      <vt:lpstr>PowerPoint Presentation</vt:lpstr>
      <vt:lpstr>PowerPoint Presentation</vt:lpstr>
      <vt:lpstr>Nested Models</vt:lpstr>
      <vt:lpstr>Nested Models</vt:lpstr>
      <vt:lpstr>Deviance Test For Nested Models</vt:lpstr>
      <vt:lpstr>Deviance Test For Nested Model</vt:lpstr>
      <vt:lpstr>Forward Selection Procedure</vt:lpstr>
      <vt:lpstr>The Pros and Cons of Forward Selection </vt:lpstr>
      <vt:lpstr>PowerPoint Presentation</vt:lpstr>
      <vt:lpstr>College Student Retention</vt:lpstr>
      <vt:lpstr>College Student Retention</vt:lpstr>
      <vt:lpstr>College Student Retention</vt:lpstr>
      <vt:lpstr>Frequency Bar Charts</vt:lpstr>
      <vt:lpstr>Odds of Dropout Bar Charts</vt:lpstr>
      <vt:lpstr>Odds of Dropout Line Charts</vt:lpstr>
      <vt:lpstr>Forward Selection Specifications</vt:lpstr>
      <vt:lpstr>Forward Selection Summary</vt:lpstr>
      <vt:lpstr>PowerPoint Presentation</vt:lpstr>
      <vt:lpstr>PowerPoint Presentation</vt:lpstr>
      <vt:lpstr>PowerPoint Presentation</vt:lpstr>
      <vt:lpstr>The Forward Selection Model</vt:lpstr>
      <vt:lpstr>The Aliased Parameters</vt:lpstr>
      <vt:lpstr>The Complete Set of Parameter Estimates</vt:lpstr>
      <vt:lpstr>Interpret Parameter Estimates</vt:lpstr>
      <vt:lpstr>Interpret Parameter Estimates</vt:lpstr>
      <vt:lpstr>The Logistic Regression Model</vt:lpstr>
      <vt:lpstr>Two Attendance Scenarios</vt:lpstr>
      <vt:lpstr>Two Attendance Scenarios</vt:lpstr>
      <vt:lpstr>Two Attendance Scenarios</vt:lpstr>
      <vt:lpstr>Odds Ratio</vt:lpstr>
      <vt:lpstr>Two Attendance Scenarios</vt:lpstr>
      <vt:lpstr>Two Attendance Scenarios</vt:lpstr>
      <vt:lpstr>Two Age of Enrollment Scenarios</vt:lpstr>
      <vt:lpstr>Two Age of Enrollment Scenarios</vt:lpstr>
      <vt:lpstr>Two Age of Enrollment Scenarios</vt:lpstr>
      <vt:lpstr>Two Age of Enrollment Scenarios</vt:lpstr>
      <vt:lpstr>Two Age of Enrollment Scenarios</vt:lpstr>
      <vt:lpstr>PowerPoint Presentation</vt:lpstr>
      <vt:lpstr>Measure of Association</vt:lpstr>
      <vt:lpstr>Measure of Association</vt:lpstr>
      <vt:lpstr>Tjur R-Squared</vt:lpstr>
      <vt:lpstr>Measure of Association</vt:lpstr>
      <vt:lpstr>College Student Retention Model </vt:lpstr>
      <vt:lpstr>PowerPoint Presentation</vt:lpstr>
      <vt:lpstr>PowerPoint Presentation</vt:lpstr>
    </vt:vector>
  </TitlesOfParts>
  <Manager/>
  <Company>Illinois Institute of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Illinois Tech President's PowerPoint Presentation</dc:title>
  <dc:subject/>
  <dc:creator/>
  <cp:keywords/>
  <dc:description/>
  <cp:lastModifiedBy>Ming-Long Lam</cp:lastModifiedBy>
  <cp:revision>163</cp:revision>
  <dcterms:created xsi:type="dcterms:W3CDTF">2019-02-13T16:04:21Z</dcterms:created>
  <dcterms:modified xsi:type="dcterms:W3CDTF">2023-11-09T13:12:55Z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0x010100F3EF55019BAB0549B2C20BFAAB8A2896</vt:lpwstr>
  </property>
</Properties>
</file>